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48" r:id="rId5"/>
    <p:sldMasterId id="2147483670" r:id="rId6"/>
  </p:sldMasterIdLst>
  <p:notesMasterIdLst>
    <p:notesMasterId r:id="rId24"/>
  </p:notesMasterIdLst>
  <p:sldIdLst>
    <p:sldId id="258" r:id="rId7"/>
    <p:sldId id="270" r:id="rId8"/>
    <p:sldId id="257" r:id="rId9"/>
    <p:sldId id="260" r:id="rId10"/>
    <p:sldId id="268" r:id="rId11"/>
    <p:sldId id="269" r:id="rId12"/>
    <p:sldId id="267" r:id="rId13"/>
    <p:sldId id="261" r:id="rId14"/>
    <p:sldId id="263" r:id="rId15"/>
    <p:sldId id="264" r:id="rId16"/>
    <p:sldId id="265" r:id="rId17"/>
    <p:sldId id="266" r:id="rId18"/>
    <p:sldId id="262" r:id="rId19"/>
    <p:sldId id="297" r:id="rId20"/>
    <p:sldId id="314" r:id="rId21"/>
    <p:sldId id="317" r:id="rId22"/>
    <p:sldId id="31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328E6-0324-4E86-A3F6-EAEA5868AB51}" v="44" dt="2023-09-21T19:18:41.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62" autoAdjust="0"/>
  </p:normalViewPr>
  <p:slideViewPr>
    <p:cSldViewPr snapToGrid="0">
      <p:cViewPr varScale="1">
        <p:scale>
          <a:sx n="48" d="100"/>
          <a:sy n="48" d="100"/>
        </p:scale>
        <p:origin x="203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904328E6-0324-4E86-A3F6-EAEA5868AB51}"/>
    <pc:docChg chg="undo custSel addSld delSld modSld">
      <pc:chgData name="Pascalle Cup" userId="abbe84a0-611b-406e-b251-e8b4b71c069a" providerId="ADAL" clId="{904328E6-0324-4E86-A3F6-EAEA5868AB51}" dt="2023-09-21T19:23:35.030" v="2241" actId="1076"/>
      <pc:docMkLst>
        <pc:docMk/>
      </pc:docMkLst>
      <pc:sldChg chg="addSp delSp modSp mod modAnim">
        <pc:chgData name="Pascalle Cup" userId="abbe84a0-611b-406e-b251-e8b4b71c069a" providerId="ADAL" clId="{904328E6-0324-4E86-A3F6-EAEA5868AB51}" dt="2023-09-21T19:10:38.499" v="1778" actId="20577"/>
        <pc:sldMkLst>
          <pc:docMk/>
          <pc:sldMk cId="2205927244" sldId="257"/>
        </pc:sldMkLst>
        <pc:spChg chg="del mod">
          <ac:chgData name="Pascalle Cup" userId="abbe84a0-611b-406e-b251-e8b4b71c069a" providerId="ADAL" clId="{904328E6-0324-4E86-A3F6-EAEA5868AB51}" dt="2023-09-21T18:48:34.789" v="1076" actId="478"/>
          <ac:spMkLst>
            <pc:docMk/>
            <pc:sldMk cId="2205927244" sldId="257"/>
            <ac:spMk id="7" creationId="{FDB67D08-46E7-6F2A-A42C-57010A3D3DCF}"/>
          </ac:spMkLst>
        </pc:spChg>
        <pc:spChg chg="add mod">
          <ac:chgData name="Pascalle Cup" userId="abbe84a0-611b-406e-b251-e8b4b71c069a" providerId="ADAL" clId="{904328E6-0324-4E86-A3F6-EAEA5868AB51}" dt="2023-09-21T18:47:54.492" v="952" actId="1076"/>
          <ac:spMkLst>
            <pc:docMk/>
            <pc:sldMk cId="2205927244" sldId="257"/>
            <ac:spMk id="9" creationId="{44361EB2-C62C-D0D9-0A02-B9D7592C830B}"/>
          </ac:spMkLst>
        </pc:spChg>
        <pc:spChg chg="add mod">
          <ac:chgData name="Pascalle Cup" userId="abbe84a0-611b-406e-b251-e8b4b71c069a" providerId="ADAL" clId="{904328E6-0324-4E86-A3F6-EAEA5868AB51}" dt="2023-09-21T18:47:48.995" v="950" actId="1076"/>
          <ac:spMkLst>
            <pc:docMk/>
            <pc:sldMk cId="2205927244" sldId="257"/>
            <ac:spMk id="11" creationId="{A8D8F0C9-3439-065C-B8EE-344A62D4E572}"/>
          </ac:spMkLst>
        </pc:spChg>
        <pc:spChg chg="add mod">
          <ac:chgData name="Pascalle Cup" userId="abbe84a0-611b-406e-b251-e8b4b71c069a" providerId="ADAL" clId="{904328E6-0324-4E86-A3F6-EAEA5868AB51}" dt="2023-09-21T18:47:51.763" v="951" actId="1076"/>
          <ac:spMkLst>
            <pc:docMk/>
            <pc:sldMk cId="2205927244" sldId="257"/>
            <ac:spMk id="13" creationId="{CCDF9B22-FC83-F0C2-EC63-77FF9DEFA7AF}"/>
          </ac:spMkLst>
        </pc:spChg>
        <pc:spChg chg="add mod">
          <ac:chgData name="Pascalle Cup" userId="abbe84a0-611b-406e-b251-e8b4b71c069a" providerId="ADAL" clId="{904328E6-0324-4E86-A3F6-EAEA5868AB51}" dt="2023-09-21T19:10:38.499" v="1778" actId="20577"/>
          <ac:spMkLst>
            <pc:docMk/>
            <pc:sldMk cId="2205927244" sldId="257"/>
            <ac:spMk id="14" creationId="{7FB5D4CC-24D9-AC05-1779-6B80080F3937}"/>
          </ac:spMkLst>
        </pc:spChg>
      </pc:sldChg>
      <pc:sldChg chg="modSp mod">
        <pc:chgData name="Pascalle Cup" userId="abbe84a0-611b-406e-b251-e8b4b71c069a" providerId="ADAL" clId="{904328E6-0324-4E86-A3F6-EAEA5868AB51}" dt="2023-09-21T18:47:08.597" v="941" actId="20577"/>
        <pc:sldMkLst>
          <pc:docMk/>
          <pc:sldMk cId="3060570135" sldId="258"/>
        </pc:sldMkLst>
        <pc:spChg chg="mod">
          <ac:chgData name="Pascalle Cup" userId="abbe84a0-611b-406e-b251-e8b4b71c069a" providerId="ADAL" clId="{904328E6-0324-4E86-A3F6-EAEA5868AB51}" dt="2023-09-21T18:47:08.597" v="941" actId="20577"/>
          <ac:spMkLst>
            <pc:docMk/>
            <pc:sldMk cId="3060570135" sldId="258"/>
            <ac:spMk id="19" creationId="{14E73B20-0538-4583-99A5-6DBBBDB452F7}"/>
          </ac:spMkLst>
        </pc:spChg>
      </pc:sldChg>
      <pc:sldChg chg="addSp delSp modSp new del mod">
        <pc:chgData name="Pascalle Cup" userId="abbe84a0-611b-406e-b251-e8b4b71c069a" providerId="ADAL" clId="{904328E6-0324-4E86-A3F6-EAEA5868AB51}" dt="2023-09-21T19:17:46.122" v="1843" actId="47"/>
        <pc:sldMkLst>
          <pc:docMk/>
          <pc:sldMk cId="2816495991" sldId="259"/>
        </pc:sldMkLst>
        <pc:spChg chg="add mod">
          <ac:chgData name="Pascalle Cup" userId="abbe84a0-611b-406e-b251-e8b4b71c069a" providerId="ADAL" clId="{904328E6-0324-4E86-A3F6-EAEA5868AB51}" dt="2023-09-21T19:12:09.487" v="1824" actId="20577"/>
          <ac:spMkLst>
            <pc:docMk/>
            <pc:sldMk cId="2816495991" sldId="259"/>
            <ac:spMk id="4" creationId="{66C3D34E-E2F5-8CF2-7B84-65C531E6D554}"/>
          </ac:spMkLst>
        </pc:spChg>
        <pc:picChg chg="add del mod">
          <ac:chgData name="Pascalle Cup" userId="abbe84a0-611b-406e-b251-e8b4b71c069a" providerId="ADAL" clId="{904328E6-0324-4E86-A3F6-EAEA5868AB51}" dt="2023-09-21T19:16:44.393" v="1840" actId="478"/>
          <ac:picMkLst>
            <pc:docMk/>
            <pc:sldMk cId="2816495991" sldId="259"/>
            <ac:picMk id="2" creationId="{4959CF99-5AA2-D9E0-785D-DE2311B342DC}"/>
          </ac:picMkLst>
        </pc:picChg>
      </pc:sldChg>
      <pc:sldChg chg="addSp modSp new mod modAnim">
        <pc:chgData name="Pascalle Cup" userId="abbe84a0-611b-406e-b251-e8b4b71c069a" providerId="ADAL" clId="{904328E6-0324-4E86-A3F6-EAEA5868AB51}" dt="2023-09-21T18:24:13.363" v="252" actId="1076"/>
        <pc:sldMkLst>
          <pc:docMk/>
          <pc:sldMk cId="383262296" sldId="260"/>
        </pc:sldMkLst>
        <pc:spChg chg="mod">
          <ac:chgData name="Pascalle Cup" userId="abbe84a0-611b-406e-b251-e8b4b71c069a" providerId="ADAL" clId="{904328E6-0324-4E86-A3F6-EAEA5868AB51}" dt="2023-09-21T18:22:17.896" v="125" actId="20577"/>
          <ac:spMkLst>
            <pc:docMk/>
            <pc:sldMk cId="383262296" sldId="260"/>
            <ac:spMk id="2" creationId="{DB5B78C0-827D-E5A4-35A4-491B2F7A5E5D}"/>
          </ac:spMkLst>
        </pc:spChg>
        <pc:spChg chg="add mod">
          <ac:chgData name="Pascalle Cup" userId="abbe84a0-611b-406e-b251-e8b4b71c069a" providerId="ADAL" clId="{904328E6-0324-4E86-A3F6-EAEA5868AB51}" dt="2023-09-21T18:23:08.292" v="201" actId="1076"/>
          <ac:spMkLst>
            <pc:docMk/>
            <pc:sldMk cId="383262296" sldId="260"/>
            <ac:spMk id="3" creationId="{8575BE65-0A46-E631-B49D-DC1784E0EB63}"/>
          </ac:spMkLst>
        </pc:spChg>
        <pc:spChg chg="add mod">
          <ac:chgData name="Pascalle Cup" userId="abbe84a0-611b-406e-b251-e8b4b71c069a" providerId="ADAL" clId="{904328E6-0324-4E86-A3F6-EAEA5868AB51}" dt="2023-09-21T18:23:43.836" v="249" actId="14100"/>
          <ac:spMkLst>
            <pc:docMk/>
            <pc:sldMk cId="383262296" sldId="260"/>
            <ac:spMk id="4" creationId="{DD3BBD28-6C8D-D0C8-2243-B7E68468B539}"/>
          </ac:spMkLst>
        </pc:spChg>
        <pc:picChg chg="add mod">
          <ac:chgData name="Pascalle Cup" userId="abbe84a0-611b-406e-b251-e8b4b71c069a" providerId="ADAL" clId="{904328E6-0324-4E86-A3F6-EAEA5868AB51}" dt="2023-09-21T18:24:13.363" v="252" actId="1076"/>
          <ac:picMkLst>
            <pc:docMk/>
            <pc:sldMk cId="383262296" sldId="260"/>
            <ac:picMk id="5" creationId="{91E0B0F2-49E9-DF8D-20BC-1F82653D5227}"/>
          </ac:picMkLst>
        </pc:picChg>
      </pc:sldChg>
      <pc:sldChg chg="addSp delSp modSp new mod modAnim">
        <pc:chgData name="Pascalle Cup" userId="abbe84a0-611b-406e-b251-e8b4b71c069a" providerId="ADAL" clId="{904328E6-0324-4E86-A3F6-EAEA5868AB51}" dt="2023-09-21T18:54:37.543" v="1397" actId="113"/>
        <pc:sldMkLst>
          <pc:docMk/>
          <pc:sldMk cId="3835071771" sldId="261"/>
        </pc:sldMkLst>
        <pc:spChg chg="mod">
          <ac:chgData name="Pascalle Cup" userId="abbe84a0-611b-406e-b251-e8b4b71c069a" providerId="ADAL" clId="{904328E6-0324-4E86-A3F6-EAEA5868AB51}" dt="2023-09-21T18:54:37.543" v="1397" actId="113"/>
          <ac:spMkLst>
            <pc:docMk/>
            <pc:sldMk cId="3835071771" sldId="261"/>
            <ac:spMk id="2" creationId="{2CD686FE-7F5C-7B5B-E750-3F97B19F41F1}"/>
          </ac:spMkLst>
        </pc:spChg>
        <pc:spChg chg="add mod">
          <ac:chgData name="Pascalle Cup" userId="abbe84a0-611b-406e-b251-e8b4b71c069a" providerId="ADAL" clId="{904328E6-0324-4E86-A3F6-EAEA5868AB51}" dt="2023-09-21T18:44:28.567" v="863" actId="113"/>
          <ac:spMkLst>
            <pc:docMk/>
            <pc:sldMk cId="3835071771" sldId="261"/>
            <ac:spMk id="4" creationId="{12FCCBD2-4A17-2A3B-45AE-FE3DE3CED42D}"/>
          </ac:spMkLst>
        </pc:spChg>
        <pc:spChg chg="add mod">
          <ac:chgData name="Pascalle Cup" userId="abbe84a0-611b-406e-b251-e8b4b71c069a" providerId="ADAL" clId="{904328E6-0324-4E86-A3F6-EAEA5868AB51}" dt="2023-09-21T18:44:33.063" v="864" actId="113"/>
          <ac:spMkLst>
            <pc:docMk/>
            <pc:sldMk cId="3835071771" sldId="261"/>
            <ac:spMk id="6" creationId="{A9278DD3-3401-E46B-D29F-FD84E8B88A8B}"/>
          </ac:spMkLst>
        </pc:spChg>
        <pc:spChg chg="add mod">
          <ac:chgData name="Pascalle Cup" userId="abbe84a0-611b-406e-b251-e8b4b71c069a" providerId="ADAL" clId="{904328E6-0324-4E86-A3F6-EAEA5868AB51}" dt="2023-09-21T18:44:39.537" v="866" actId="113"/>
          <ac:spMkLst>
            <pc:docMk/>
            <pc:sldMk cId="3835071771" sldId="261"/>
            <ac:spMk id="8" creationId="{05A2D447-434C-FEB4-D26D-611363787F29}"/>
          </ac:spMkLst>
        </pc:spChg>
        <pc:spChg chg="add del mod">
          <ac:chgData name="Pascalle Cup" userId="abbe84a0-611b-406e-b251-e8b4b71c069a" providerId="ADAL" clId="{904328E6-0324-4E86-A3F6-EAEA5868AB51}" dt="2023-09-21T18:38:14.155" v="548"/>
          <ac:spMkLst>
            <pc:docMk/>
            <pc:sldMk cId="3835071771" sldId="261"/>
            <ac:spMk id="10" creationId="{8FD8A8A3-CCF1-D00A-FD1B-11055091CB1E}"/>
          </ac:spMkLst>
        </pc:spChg>
        <pc:spChg chg="add mod">
          <ac:chgData name="Pascalle Cup" userId="abbe84a0-611b-406e-b251-e8b4b71c069a" providerId="ADAL" clId="{904328E6-0324-4E86-A3F6-EAEA5868AB51}" dt="2023-09-21T18:44:45.299" v="868" actId="113"/>
          <ac:spMkLst>
            <pc:docMk/>
            <pc:sldMk cId="3835071771" sldId="261"/>
            <ac:spMk id="12" creationId="{E6FBF2F9-B07C-803E-DCFB-FF2F67B14C91}"/>
          </ac:spMkLst>
        </pc:spChg>
      </pc:sldChg>
      <pc:sldChg chg="addSp modSp new mod setBg">
        <pc:chgData name="Pascalle Cup" userId="abbe84a0-611b-406e-b251-e8b4b71c069a" providerId="ADAL" clId="{904328E6-0324-4E86-A3F6-EAEA5868AB51}" dt="2023-09-21T19:11:30.362" v="1808" actId="14100"/>
        <pc:sldMkLst>
          <pc:docMk/>
          <pc:sldMk cId="1393037700" sldId="262"/>
        </pc:sldMkLst>
        <pc:spChg chg="mod">
          <ac:chgData name="Pascalle Cup" userId="abbe84a0-611b-406e-b251-e8b4b71c069a" providerId="ADAL" clId="{904328E6-0324-4E86-A3F6-EAEA5868AB51}" dt="2023-09-21T19:11:30.362" v="1808" actId="14100"/>
          <ac:spMkLst>
            <pc:docMk/>
            <pc:sldMk cId="1393037700" sldId="262"/>
            <ac:spMk id="2" creationId="{EF8BA071-CD2B-F840-8BE3-94531A247EA9}"/>
          </ac:spMkLst>
        </pc:spChg>
        <pc:spChg chg="add mod ord">
          <ac:chgData name="Pascalle Cup" userId="abbe84a0-611b-406e-b251-e8b4b71c069a" providerId="ADAL" clId="{904328E6-0324-4E86-A3F6-EAEA5868AB51}" dt="2023-09-21T18:51:53.860" v="1303" actId="20577"/>
          <ac:spMkLst>
            <pc:docMk/>
            <pc:sldMk cId="1393037700" sldId="262"/>
            <ac:spMk id="4" creationId="{AC30DD74-E8A4-5F5B-FD09-D11507FC6968}"/>
          </ac:spMkLst>
        </pc:spChg>
        <pc:grpChg chg="add">
          <ac:chgData name="Pascalle Cup" userId="abbe84a0-611b-406e-b251-e8b4b71c069a" providerId="ADAL" clId="{904328E6-0324-4E86-A3F6-EAEA5868AB51}" dt="2023-09-21T18:36:13.465" v="424" actId="26606"/>
          <ac:grpSpMkLst>
            <pc:docMk/>
            <pc:sldMk cId="1393037700" sldId="262"/>
            <ac:grpSpMk id="10" creationId="{A825BD3A-E149-3C61-449F-23D1B09562D9}"/>
          </ac:grpSpMkLst>
        </pc:grpChg>
        <pc:picChg chg="add mod">
          <ac:chgData name="Pascalle Cup" userId="abbe84a0-611b-406e-b251-e8b4b71c069a" providerId="ADAL" clId="{904328E6-0324-4E86-A3F6-EAEA5868AB51}" dt="2023-09-21T18:36:13.465" v="424" actId="26606"/>
          <ac:picMkLst>
            <pc:docMk/>
            <pc:sldMk cId="1393037700" sldId="262"/>
            <ac:picMk id="5" creationId="{FF774E1C-0B33-50FE-0B5D-94C734961820}"/>
          </ac:picMkLst>
        </pc:picChg>
      </pc:sldChg>
      <pc:sldChg chg="addSp delSp modSp new mod modAnim">
        <pc:chgData name="Pascalle Cup" userId="abbe84a0-611b-406e-b251-e8b4b71c069a" providerId="ADAL" clId="{904328E6-0324-4E86-A3F6-EAEA5868AB51}" dt="2023-09-21T18:44:56.138" v="871"/>
        <pc:sldMkLst>
          <pc:docMk/>
          <pc:sldMk cId="417244686" sldId="263"/>
        </pc:sldMkLst>
        <pc:spChg chg="del">
          <ac:chgData name="Pascalle Cup" userId="abbe84a0-611b-406e-b251-e8b4b71c069a" providerId="ADAL" clId="{904328E6-0324-4E86-A3F6-EAEA5868AB51}" dt="2023-09-21T18:40:05.083" v="593" actId="478"/>
          <ac:spMkLst>
            <pc:docMk/>
            <pc:sldMk cId="417244686" sldId="263"/>
            <ac:spMk id="2" creationId="{24A77D4D-870B-B188-F141-D75DD04718A5}"/>
          </ac:spMkLst>
        </pc:spChg>
        <pc:spChg chg="add mod">
          <ac:chgData name="Pascalle Cup" userId="abbe84a0-611b-406e-b251-e8b4b71c069a" providerId="ADAL" clId="{904328E6-0324-4E86-A3F6-EAEA5868AB51}" dt="2023-09-21T18:44:16.514" v="862" actId="1076"/>
          <ac:spMkLst>
            <pc:docMk/>
            <pc:sldMk cId="417244686" sldId="263"/>
            <ac:spMk id="4" creationId="{658DB6B7-23DB-CCCF-446C-A9868B1F5308}"/>
          </ac:spMkLst>
        </pc:spChg>
        <pc:spChg chg="add mod">
          <ac:chgData name="Pascalle Cup" userId="abbe84a0-611b-406e-b251-e8b4b71c069a" providerId="ADAL" clId="{904328E6-0324-4E86-A3F6-EAEA5868AB51}" dt="2023-09-21T18:44:07.953" v="859" actId="113"/>
          <ac:spMkLst>
            <pc:docMk/>
            <pc:sldMk cId="417244686" sldId="263"/>
            <ac:spMk id="5" creationId="{9B83A2B1-EB07-F4A5-8C28-E0B4C284FEBE}"/>
          </ac:spMkLst>
        </pc:spChg>
      </pc:sldChg>
      <pc:sldChg chg="addSp delSp modSp new mod">
        <pc:chgData name="Pascalle Cup" userId="abbe84a0-611b-406e-b251-e8b4b71c069a" providerId="ADAL" clId="{904328E6-0324-4E86-A3F6-EAEA5868AB51}" dt="2023-09-21T19:22:05.553" v="2223" actId="207"/>
        <pc:sldMkLst>
          <pc:docMk/>
          <pc:sldMk cId="1150895103" sldId="264"/>
        </pc:sldMkLst>
        <pc:spChg chg="del">
          <ac:chgData name="Pascalle Cup" userId="abbe84a0-611b-406e-b251-e8b4b71c069a" providerId="ADAL" clId="{904328E6-0324-4E86-A3F6-EAEA5868AB51}" dt="2023-09-21T18:40:59.791" v="602" actId="478"/>
          <ac:spMkLst>
            <pc:docMk/>
            <pc:sldMk cId="1150895103" sldId="264"/>
            <ac:spMk id="2" creationId="{17F63118-6CD8-E661-9FAB-1FC9D8FE8B8B}"/>
          </ac:spMkLst>
        </pc:spChg>
        <pc:spChg chg="add mod">
          <ac:chgData name="Pascalle Cup" userId="abbe84a0-611b-406e-b251-e8b4b71c069a" providerId="ADAL" clId="{904328E6-0324-4E86-A3F6-EAEA5868AB51}" dt="2023-09-21T19:22:05.553" v="2223" actId="207"/>
          <ac:spMkLst>
            <pc:docMk/>
            <pc:sldMk cId="1150895103" sldId="264"/>
            <ac:spMk id="5" creationId="{31EC9E99-4393-DA29-D36A-0712396A341C}"/>
          </ac:spMkLst>
        </pc:spChg>
        <pc:picChg chg="add mod modCrop">
          <ac:chgData name="Pascalle Cup" userId="abbe84a0-611b-406e-b251-e8b4b71c069a" providerId="ADAL" clId="{904328E6-0324-4E86-A3F6-EAEA5868AB51}" dt="2023-09-21T19:21:42.937" v="2215" actId="1076"/>
          <ac:picMkLst>
            <pc:docMk/>
            <pc:sldMk cId="1150895103" sldId="264"/>
            <ac:picMk id="3" creationId="{0E5D6F99-DE37-9D14-349F-4867E5D9688A}"/>
          </ac:picMkLst>
        </pc:picChg>
        <pc:picChg chg="add mod modCrop">
          <ac:chgData name="Pascalle Cup" userId="abbe84a0-611b-406e-b251-e8b4b71c069a" providerId="ADAL" clId="{904328E6-0324-4E86-A3F6-EAEA5868AB51}" dt="2023-09-21T19:21:50.805" v="2217" actId="1076"/>
          <ac:picMkLst>
            <pc:docMk/>
            <pc:sldMk cId="1150895103" sldId="264"/>
            <ac:picMk id="4" creationId="{40B582F1-90E0-2844-10D4-F5B09C175D68}"/>
          </ac:picMkLst>
        </pc:picChg>
      </pc:sldChg>
      <pc:sldChg chg="addSp modSp new mod">
        <pc:chgData name="Pascalle Cup" userId="abbe84a0-611b-406e-b251-e8b4b71c069a" providerId="ADAL" clId="{904328E6-0324-4E86-A3F6-EAEA5868AB51}" dt="2023-09-21T18:41:50.523" v="612" actId="1076"/>
        <pc:sldMkLst>
          <pc:docMk/>
          <pc:sldMk cId="958817676" sldId="265"/>
        </pc:sldMkLst>
        <pc:picChg chg="add mod">
          <ac:chgData name="Pascalle Cup" userId="abbe84a0-611b-406e-b251-e8b4b71c069a" providerId="ADAL" clId="{904328E6-0324-4E86-A3F6-EAEA5868AB51}" dt="2023-09-21T18:41:35.464" v="610" actId="1076"/>
          <ac:picMkLst>
            <pc:docMk/>
            <pc:sldMk cId="958817676" sldId="265"/>
            <ac:picMk id="2" creationId="{81BEC2AC-0DB2-C906-879C-C880EAF30121}"/>
          </ac:picMkLst>
        </pc:picChg>
        <pc:picChg chg="add mod">
          <ac:chgData name="Pascalle Cup" userId="abbe84a0-611b-406e-b251-e8b4b71c069a" providerId="ADAL" clId="{904328E6-0324-4E86-A3F6-EAEA5868AB51}" dt="2023-09-21T18:41:50.523" v="612" actId="1076"/>
          <ac:picMkLst>
            <pc:docMk/>
            <pc:sldMk cId="958817676" sldId="265"/>
            <ac:picMk id="3" creationId="{E676B574-0050-4E5C-35BB-B5E25D986699}"/>
          </ac:picMkLst>
        </pc:picChg>
      </pc:sldChg>
      <pc:sldChg chg="addSp modSp new mod">
        <pc:chgData name="Pascalle Cup" userId="abbe84a0-611b-406e-b251-e8b4b71c069a" providerId="ADAL" clId="{904328E6-0324-4E86-A3F6-EAEA5868AB51}" dt="2023-09-21T18:42:40.490" v="659" actId="20577"/>
        <pc:sldMkLst>
          <pc:docMk/>
          <pc:sldMk cId="1312259147" sldId="266"/>
        </pc:sldMkLst>
        <pc:spChg chg="mod">
          <ac:chgData name="Pascalle Cup" userId="abbe84a0-611b-406e-b251-e8b4b71c069a" providerId="ADAL" clId="{904328E6-0324-4E86-A3F6-EAEA5868AB51}" dt="2023-09-21T18:42:34.623" v="656" actId="20577"/>
          <ac:spMkLst>
            <pc:docMk/>
            <pc:sldMk cId="1312259147" sldId="266"/>
            <ac:spMk id="2" creationId="{4A5E673D-9068-03CB-F7FF-8ABDB399FC39}"/>
          </ac:spMkLst>
        </pc:spChg>
        <pc:spChg chg="add mod">
          <ac:chgData name="Pascalle Cup" userId="abbe84a0-611b-406e-b251-e8b4b71c069a" providerId="ADAL" clId="{904328E6-0324-4E86-A3F6-EAEA5868AB51}" dt="2023-09-21T18:42:40.490" v="659" actId="20577"/>
          <ac:spMkLst>
            <pc:docMk/>
            <pc:sldMk cId="1312259147" sldId="266"/>
            <ac:spMk id="4" creationId="{888741C8-081F-BD48-7E97-F1A5CB6DF86F}"/>
          </ac:spMkLst>
        </pc:spChg>
      </pc:sldChg>
      <pc:sldChg chg="addSp modSp new mod">
        <pc:chgData name="Pascalle Cup" userId="abbe84a0-611b-406e-b251-e8b4b71c069a" providerId="ADAL" clId="{904328E6-0324-4E86-A3F6-EAEA5868AB51}" dt="2023-09-21T18:54:17.917" v="1395" actId="6549"/>
        <pc:sldMkLst>
          <pc:docMk/>
          <pc:sldMk cId="369337105" sldId="267"/>
        </pc:sldMkLst>
        <pc:spChg chg="mod">
          <ac:chgData name="Pascalle Cup" userId="abbe84a0-611b-406e-b251-e8b4b71c069a" providerId="ADAL" clId="{904328E6-0324-4E86-A3F6-EAEA5868AB51}" dt="2023-09-21T18:53:26.720" v="1358" actId="113"/>
          <ac:spMkLst>
            <pc:docMk/>
            <pc:sldMk cId="369337105" sldId="267"/>
            <ac:spMk id="2" creationId="{72E9856C-6AD1-AE34-BB79-2FE20601681C}"/>
          </ac:spMkLst>
        </pc:spChg>
        <pc:spChg chg="add mod">
          <ac:chgData name="Pascalle Cup" userId="abbe84a0-611b-406e-b251-e8b4b71c069a" providerId="ADAL" clId="{904328E6-0324-4E86-A3F6-EAEA5868AB51}" dt="2023-09-21T18:54:17.917" v="1395" actId="6549"/>
          <ac:spMkLst>
            <pc:docMk/>
            <pc:sldMk cId="369337105" sldId="267"/>
            <ac:spMk id="4" creationId="{954E6AC2-FA91-D892-9174-88217CE642B4}"/>
          </ac:spMkLst>
        </pc:spChg>
      </pc:sldChg>
      <pc:sldChg chg="addSp delSp modSp new mod setBg">
        <pc:chgData name="Pascalle Cup" userId="abbe84a0-611b-406e-b251-e8b4b71c069a" providerId="ADAL" clId="{904328E6-0324-4E86-A3F6-EAEA5868AB51}" dt="2023-09-21T19:06:00.243" v="1422" actId="1076"/>
        <pc:sldMkLst>
          <pc:docMk/>
          <pc:sldMk cId="4208115599" sldId="268"/>
        </pc:sldMkLst>
        <pc:spChg chg="del">
          <ac:chgData name="Pascalle Cup" userId="abbe84a0-611b-406e-b251-e8b4b71c069a" providerId="ADAL" clId="{904328E6-0324-4E86-A3F6-EAEA5868AB51}" dt="2023-09-21T19:03:43.355" v="1402" actId="478"/>
          <ac:spMkLst>
            <pc:docMk/>
            <pc:sldMk cId="4208115599" sldId="268"/>
            <ac:spMk id="2" creationId="{4936806D-478D-31A2-0BF0-68708358A4E6}"/>
          </ac:spMkLst>
        </pc:spChg>
        <pc:spChg chg="add mod">
          <ac:chgData name="Pascalle Cup" userId="abbe84a0-611b-406e-b251-e8b4b71c069a" providerId="ADAL" clId="{904328E6-0324-4E86-A3F6-EAEA5868AB51}" dt="2023-09-21T19:06:00.243" v="1422" actId="1076"/>
          <ac:spMkLst>
            <pc:docMk/>
            <pc:sldMk cId="4208115599" sldId="268"/>
            <ac:spMk id="4" creationId="{2FEC9388-7BBE-BFD9-7D4F-DFBDF918BE61}"/>
          </ac:spMkLst>
        </pc:spChg>
        <pc:spChg chg="add del">
          <ac:chgData name="Pascalle Cup" userId="abbe84a0-611b-406e-b251-e8b4b71c069a" providerId="ADAL" clId="{904328E6-0324-4E86-A3F6-EAEA5868AB51}" dt="2023-09-21T19:03:51.478" v="1404" actId="26606"/>
          <ac:spMkLst>
            <pc:docMk/>
            <pc:sldMk cId="4208115599" sldId="268"/>
            <ac:spMk id="8" creationId="{42A4FC2C-047E-45A5-965D-8E1E3BF09BC6}"/>
          </ac:spMkLst>
        </pc:spChg>
        <pc:spChg chg="add del">
          <ac:chgData name="Pascalle Cup" userId="abbe84a0-611b-406e-b251-e8b4b71c069a" providerId="ADAL" clId="{904328E6-0324-4E86-A3F6-EAEA5868AB51}" dt="2023-09-21T19:03:53.579" v="1406" actId="26606"/>
          <ac:spMkLst>
            <pc:docMk/>
            <pc:sldMk cId="4208115599" sldId="268"/>
            <ac:spMk id="10" creationId="{83C98ABE-055B-441F-B07E-44F97F083C39}"/>
          </ac:spMkLst>
        </pc:spChg>
        <pc:spChg chg="add del">
          <ac:chgData name="Pascalle Cup" userId="abbe84a0-611b-406e-b251-e8b4b71c069a" providerId="ADAL" clId="{904328E6-0324-4E86-A3F6-EAEA5868AB51}" dt="2023-09-21T19:03:53.579" v="1406" actId="26606"/>
          <ac:spMkLst>
            <pc:docMk/>
            <pc:sldMk cId="4208115599" sldId="268"/>
            <ac:spMk id="11" creationId="{F3060C83-F051-4F0E-ABAD-AA0DFC48B218}"/>
          </ac:spMkLst>
        </pc:spChg>
        <pc:spChg chg="add del">
          <ac:chgData name="Pascalle Cup" userId="abbe84a0-611b-406e-b251-e8b4b71c069a" providerId="ADAL" clId="{904328E6-0324-4E86-A3F6-EAEA5868AB51}" dt="2023-09-21T19:03:53.579" v="1406" actId="26606"/>
          <ac:spMkLst>
            <pc:docMk/>
            <pc:sldMk cId="4208115599" sldId="268"/>
            <ac:spMk id="12" creationId="{29FDB030-9B49-4CED-8CCD-4D99382388AC}"/>
          </ac:spMkLst>
        </pc:spChg>
        <pc:spChg chg="add del">
          <ac:chgData name="Pascalle Cup" userId="abbe84a0-611b-406e-b251-e8b4b71c069a" providerId="ADAL" clId="{904328E6-0324-4E86-A3F6-EAEA5868AB51}" dt="2023-09-21T19:03:53.579" v="1406" actId="26606"/>
          <ac:spMkLst>
            <pc:docMk/>
            <pc:sldMk cId="4208115599" sldId="268"/>
            <ac:spMk id="14" creationId="{3783CA14-24A1-485C-8B30-D6A5D87987AD}"/>
          </ac:spMkLst>
        </pc:spChg>
        <pc:spChg chg="add del">
          <ac:chgData name="Pascalle Cup" userId="abbe84a0-611b-406e-b251-e8b4b71c069a" providerId="ADAL" clId="{904328E6-0324-4E86-A3F6-EAEA5868AB51}" dt="2023-09-21T19:03:53.579" v="1406" actId="26606"/>
          <ac:spMkLst>
            <pc:docMk/>
            <pc:sldMk cId="4208115599" sldId="268"/>
            <ac:spMk id="16" creationId="{9A97C86A-04D6-40F7-AE84-31AB43E6A846}"/>
          </ac:spMkLst>
        </pc:spChg>
        <pc:spChg chg="add del">
          <ac:chgData name="Pascalle Cup" userId="abbe84a0-611b-406e-b251-e8b4b71c069a" providerId="ADAL" clId="{904328E6-0324-4E86-A3F6-EAEA5868AB51}" dt="2023-09-21T19:03:53.579" v="1406" actId="26606"/>
          <ac:spMkLst>
            <pc:docMk/>
            <pc:sldMk cId="4208115599" sldId="268"/>
            <ac:spMk id="18" creationId="{FF9F2414-84E8-453E-B1F3-389FDE8192D9}"/>
          </ac:spMkLst>
        </pc:spChg>
        <pc:spChg chg="add del">
          <ac:chgData name="Pascalle Cup" userId="abbe84a0-611b-406e-b251-e8b4b71c069a" providerId="ADAL" clId="{904328E6-0324-4E86-A3F6-EAEA5868AB51}" dt="2023-09-21T19:03:53.579" v="1406" actId="26606"/>
          <ac:spMkLst>
            <pc:docMk/>
            <pc:sldMk cId="4208115599" sldId="268"/>
            <ac:spMk id="20" creationId="{3ECA69A1-7536-43AC-85EF-C7106179F5ED}"/>
          </ac:spMkLst>
        </pc:spChg>
        <pc:spChg chg="add">
          <ac:chgData name="Pascalle Cup" userId="abbe84a0-611b-406e-b251-e8b4b71c069a" providerId="ADAL" clId="{904328E6-0324-4E86-A3F6-EAEA5868AB51}" dt="2023-09-21T19:03:53.579" v="1407" actId="26606"/>
          <ac:spMkLst>
            <pc:docMk/>
            <pc:sldMk cId="4208115599" sldId="268"/>
            <ac:spMk id="22" creationId="{01D0AF59-99C3-4251-AB9A-C966C6AD4400}"/>
          </ac:spMkLst>
        </pc:spChg>
        <pc:spChg chg="add">
          <ac:chgData name="Pascalle Cup" userId="abbe84a0-611b-406e-b251-e8b4b71c069a" providerId="ADAL" clId="{904328E6-0324-4E86-A3F6-EAEA5868AB51}" dt="2023-09-21T19:03:53.579" v="1407" actId="26606"/>
          <ac:spMkLst>
            <pc:docMk/>
            <pc:sldMk cId="4208115599" sldId="268"/>
            <ac:spMk id="23" creationId="{1855405F-37A2-4869-9154-F8BE3BECE6C3}"/>
          </ac:spMkLst>
        </pc:spChg>
        <pc:picChg chg="add mod">
          <ac:chgData name="Pascalle Cup" userId="abbe84a0-611b-406e-b251-e8b4b71c069a" providerId="ADAL" clId="{904328E6-0324-4E86-A3F6-EAEA5868AB51}" dt="2023-09-21T19:03:53.579" v="1407" actId="26606"/>
          <ac:picMkLst>
            <pc:docMk/>
            <pc:sldMk cId="4208115599" sldId="268"/>
            <ac:picMk id="3" creationId="{AC8FA0CB-82D7-122F-99E8-24799A4C35DC}"/>
          </ac:picMkLst>
        </pc:picChg>
      </pc:sldChg>
      <pc:sldChg chg="addSp modSp new mod">
        <pc:chgData name="Pascalle Cup" userId="abbe84a0-611b-406e-b251-e8b4b71c069a" providerId="ADAL" clId="{904328E6-0324-4E86-A3F6-EAEA5868AB51}" dt="2023-09-21T19:10:48.540" v="1781" actId="20577"/>
        <pc:sldMkLst>
          <pc:docMk/>
          <pc:sldMk cId="3058280575" sldId="269"/>
        </pc:sldMkLst>
        <pc:spChg chg="mod">
          <ac:chgData name="Pascalle Cup" userId="abbe84a0-611b-406e-b251-e8b4b71c069a" providerId="ADAL" clId="{904328E6-0324-4E86-A3F6-EAEA5868AB51}" dt="2023-09-21T19:06:47.364" v="1426" actId="1076"/>
          <ac:spMkLst>
            <pc:docMk/>
            <pc:sldMk cId="3058280575" sldId="269"/>
            <ac:spMk id="2" creationId="{405C0E78-1C34-6C10-DE5C-A8A4D5ABD854}"/>
          </ac:spMkLst>
        </pc:spChg>
        <pc:spChg chg="add mod">
          <ac:chgData name="Pascalle Cup" userId="abbe84a0-611b-406e-b251-e8b4b71c069a" providerId="ADAL" clId="{904328E6-0324-4E86-A3F6-EAEA5868AB51}" dt="2023-09-21T19:10:48.540" v="1781" actId="20577"/>
          <ac:spMkLst>
            <pc:docMk/>
            <pc:sldMk cId="3058280575" sldId="269"/>
            <ac:spMk id="3" creationId="{A4BF89B8-EAE4-7FF9-27E8-5779AD3EEA99}"/>
          </ac:spMkLst>
        </pc:spChg>
        <pc:picChg chg="add mod">
          <ac:chgData name="Pascalle Cup" userId="abbe84a0-611b-406e-b251-e8b4b71c069a" providerId="ADAL" clId="{904328E6-0324-4E86-A3F6-EAEA5868AB51}" dt="2023-09-21T19:07:58.310" v="1494" actId="1076"/>
          <ac:picMkLst>
            <pc:docMk/>
            <pc:sldMk cId="3058280575" sldId="269"/>
            <ac:picMk id="4" creationId="{61A75C44-D852-925C-3FF4-F4E92D3C1886}"/>
          </ac:picMkLst>
        </pc:picChg>
      </pc:sldChg>
      <pc:sldChg chg="addSp modSp new mod">
        <pc:chgData name="Pascalle Cup" userId="abbe84a0-611b-406e-b251-e8b4b71c069a" providerId="ADAL" clId="{904328E6-0324-4E86-A3F6-EAEA5868AB51}" dt="2023-09-21T19:21:02.503" v="2214" actId="20577"/>
        <pc:sldMkLst>
          <pc:docMk/>
          <pc:sldMk cId="439794677" sldId="270"/>
        </pc:sldMkLst>
        <pc:spChg chg="mod">
          <ac:chgData name="Pascalle Cup" userId="abbe84a0-611b-406e-b251-e8b4b71c069a" providerId="ADAL" clId="{904328E6-0324-4E86-A3F6-EAEA5868AB51}" dt="2023-09-21T19:08:46.841" v="1505" actId="5793"/>
          <ac:spMkLst>
            <pc:docMk/>
            <pc:sldMk cId="439794677" sldId="270"/>
            <ac:spMk id="2" creationId="{3AC00A7F-055C-96F8-C78B-06B15A1D9FF0}"/>
          </ac:spMkLst>
        </pc:spChg>
        <pc:spChg chg="add mod">
          <ac:chgData name="Pascalle Cup" userId="abbe84a0-611b-406e-b251-e8b4b71c069a" providerId="ADAL" clId="{904328E6-0324-4E86-A3F6-EAEA5868AB51}" dt="2023-09-21T19:21:02.503" v="2214" actId="20577"/>
          <ac:spMkLst>
            <pc:docMk/>
            <pc:sldMk cId="439794677" sldId="270"/>
            <ac:spMk id="3" creationId="{F4B44EC8-5954-D23D-9FAB-6307462BC9A3}"/>
          </ac:spMkLst>
        </pc:spChg>
      </pc:sldChg>
      <pc:sldChg chg="modSp new del mod">
        <pc:chgData name="Pascalle Cup" userId="abbe84a0-611b-406e-b251-e8b4b71c069a" providerId="ADAL" clId="{904328E6-0324-4E86-A3F6-EAEA5868AB51}" dt="2023-09-21T19:20:48.262" v="2194" actId="47"/>
        <pc:sldMkLst>
          <pc:docMk/>
          <pc:sldMk cId="2332465783" sldId="271"/>
        </pc:sldMkLst>
        <pc:spChg chg="mod">
          <ac:chgData name="Pascalle Cup" userId="abbe84a0-611b-406e-b251-e8b4b71c069a" providerId="ADAL" clId="{904328E6-0324-4E86-A3F6-EAEA5868AB51}" dt="2023-09-21T19:18:23.236" v="1855" actId="20577"/>
          <ac:spMkLst>
            <pc:docMk/>
            <pc:sldMk cId="2332465783" sldId="271"/>
            <ac:spMk id="2" creationId="{11AF5A79-0B76-A7CB-D058-C2C351B282E5}"/>
          </ac:spMkLst>
        </pc:spChg>
      </pc:sldChg>
      <pc:sldChg chg="addSp modSp mod modNotesTx">
        <pc:chgData name="Pascalle Cup" userId="abbe84a0-611b-406e-b251-e8b4b71c069a" providerId="ADAL" clId="{904328E6-0324-4E86-A3F6-EAEA5868AB51}" dt="2023-09-21T19:17:49.253" v="1846" actId="20577"/>
        <pc:sldMkLst>
          <pc:docMk/>
          <pc:sldMk cId="4152175184" sldId="297"/>
        </pc:sldMkLst>
        <pc:spChg chg="add mod">
          <ac:chgData name="Pascalle Cup" userId="abbe84a0-611b-406e-b251-e8b4b71c069a" providerId="ADAL" clId="{904328E6-0324-4E86-A3F6-EAEA5868AB51}" dt="2023-09-21T19:17:49.253" v="1846" actId="20577"/>
          <ac:spMkLst>
            <pc:docMk/>
            <pc:sldMk cId="4152175184" sldId="297"/>
            <ac:spMk id="6" creationId="{9C5E52CB-BD84-5D22-4D81-5A8F5FE51AFD}"/>
          </ac:spMkLst>
        </pc:spChg>
        <pc:spChg chg="mod">
          <ac:chgData name="Pascalle Cup" userId="abbe84a0-611b-406e-b251-e8b4b71c069a" providerId="ADAL" clId="{904328E6-0324-4E86-A3F6-EAEA5868AB51}" dt="2023-09-21T19:15:50.682" v="1829" actId="403"/>
          <ac:spMkLst>
            <pc:docMk/>
            <pc:sldMk cId="4152175184" sldId="297"/>
            <ac:spMk id="9" creationId="{2BFE56FC-9DFF-8474-0CC6-B5ABD164C23E}"/>
          </ac:spMkLst>
        </pc:spChg>
      </pc:sldChg>
      <pc:sldChg chg="addSp modSp mod modAnim">
        <pc:chgData name="Pascalle Cup" userId="abbe84a0-611b-406e-b251-e8b4b71c069a" providerId="ADAL" clId="{904328E6-0324-4E86-A3F6-EAEA5868AB51}" dt="2023-09-21T19:16:32.013" v="1839"/>
        <pc:sldMkLst>
          <pc:docMk/>
          <pc:sldMk cId="2848079786" sldId="314"/>
        </pc:sldMkLst>
        <pc:spChg chg="add mod">
          <ac:chgData name="Pascalle Cup" userId="abbe84a0-611b-406e-b251-e8b4b71c069a" providerId="ADAL" clId="{904328E6-0324-4E86-A3F6-EAEA5868AB51}" dt="2023-09-21T19:16:29.713" v="1838" actId="1076"/>
          <ac:spMkLst>
            <pc:docMk/>
            <pc:sldMk cId="2848079786" sldId="314"/>
            <ac:spMk id="4" creationId="{DB6A1EE3-1E65-50F3-2E8E-73740F93A1FE}"/>
          </ac:spMkLst>
        </pc:spChg>
      </pc:sldChg>
      <pc:sldChg chg="modSp mod">
        <pc:chgData name="Pascalle Cup" userId="abbe84a0-611b-406e-b251-e8b4b71c069a" providerId="ADAL" clId="{904328E6-0324-4E86-A3F6-EAEA5868AB51}" dt="2023-09-21T19:23:07.763" v="2227" actId="5793"/>
        <pc:sldMkLst>
          <pc:docMk/>
          <pc:sldMk cId="1254239416" sldId="317"/>
        </pc:sldMkLst>
        <pc:spChg chg="mod">
          <ac:chgData name="Pascalle Cup" userId="abbe84a0-611b-406e-b251-e8b4b71c069a" providerId="ADAL" clId="{904328E6-0324-4E86-A3F6-EAEA5868AB51}" dt="2023-09-21T19:18:49.438" v="1878" actId="20577"/>
          <ac:spMkLst>
            <pc:docMk/>
            <pc:sldMk cId="1254239416" sldId="317"/>
            <ac:spMk id="2" creationId="{409D8835-803C-6FD7-415F-B0BB9E2A5E9C}"/>
          </ac:spMkLst>
        </pc:spChg>
        <pc:spChg chg="mod">
          <ac:chgData name="Pascalle Cup" userId="abbe84a0-611b-406e-b251-e8b4b71c069a" providerId="ADAL" clId="{904328E6-0324-4E86-A3F6-EAEA5868AB51}" dt="2023-09-21T19:23:07.763" v="2227" actId="5793"/>
          <ac:spMkLst>
            <pc:docMk/>
            <pc:sldMk cId="1254239416" sldId="317"/>
            <ac:spMk id="6" creationId="{2050B4BD-E064-BDA0-E16B-7AC7603621B5}"/>
          </ac:spMkLst>
        </pc:spChg>
        <pc:picChg chg="mod modCrop">
          <ac:chgData name="Pascalle Cup" userId="abbe84a0-611b-406e-b251-e8b4b71c069a" providerId="ADAL" clId="{904328E6-0324-4E86-A3F6-EAEA5868AB51}" dt="2023-09-21T19:20:41.952" v="2193" actId="732"/>
          <ac:picMkLst>
            <pc:docMk/>
            <pc:sldMk cId="1254239416" sldId="317"/>
            <ac:picMk id="7" creationId="{796232BE-28F3-8B0B-5899-24E1BC89680B}"/>
          </ac:picMkLst>
        </pc:picChg>
      </pc:sldChg>
      <pc:sldChg chg="delSp modSp new mod">
        <pc:chgData name="Pascalle Cup" userId="abbe84a0-611b-406e-b251-e8b4b71c069a" providerId="ADAL" clId="{904328E6-0324-4E86-A3F6-EAEA5868AB51}" dt="2023-09-21T19:23:35.030" v="2241" actId="1076"/>
        <pc:sldMkLst>
          <pc:docMk/>
          <pc:sldMk cId="4033956134" sldId="318"/>
        </pc:sldMkLst>
        <pc:spChg chg="del">
          <ac:chgData name="Pascalle Cup" userId="abbe84a0-611b-406e-b251-e8b4b71c069a" providerId="ADAL" clId="{904328E6-0324-4E86-A3F6-EAEA5868AB51}" dt="2023-09-21T19:23:28.313" v="2238" actId="478"/>
          <ac:spMkLst>
            <pc:docMk/>
            <pc:sldMk cId="4033956134" sldId="318"/>
            <ac:spMk id="3" creationId="{39A809CA-C6E8-F217-5407-348B71DA7670}"/>
          </ac:spMkLst>
        </pc:spChg>
        <pc:spChg chg="del mod">
          <ac:chgData name="Pascalle Cup" userId="abbe84a0-611b-406e-b251-e8b4b71c069a" providerId="ADAL" clId="{904328E6-0324-4E86-A3F6-EAEA5868AB51}" dt="2023-09-21T19:23:31.298" v="2240" actId="478"/>
          <ac:spMkLst>
            <pc:docMk/>
            <pc:sldMk cId="4033956134" sldId="318"/>
            <ac:spMk id="4" creationId="{7484F574-1A62-256A-2D7E-CAB67059EFA2}"/>
          </ac:spMkLst>
        </pc:spChg>
        <pc:spChg chg="del">
          <ac:chgData name="Pascalle Cup" userId="abbe84a0-611b-406e-b251-e8b4b71c069a" providerId="ADAL" clId="{904328E6-0324-4E86-A3F6-EAEA5868AB51}" dt="2023-09-21T19:23:27.139" v="2237" actId="478"/>
          <ac:spMkLst>
            <pc:docMk/>
            <pc:sldMk cId="4033956134" sldId="318"/>
            <ac:spMk id="5" creationId="{62BC551D-8130-7714-E7D2-134B3C7B3525}"/>
          </ac:spMkLst>
        </pc:spChg>
        <pc:spChg chg="mod">
          <ac:chgData name="Pascalle Cup" userId="abbe84a0-611b-406e-b251-e8b4b71c069a" providerId="ADAL" clId="{904328E6-0324-4E86-A3F6-EAEA5868AB51}" dt="2023-09-21T19:23:35.030" v="2241" actId="1076"/>
          <ac:spMkLst>
            <pc:docMk/>
            <pc:sldMk cId="4033956134" sldId="318"/>
            <ac:spMk id="6" creationId="{9727E989-F46C-CD01-DBD7-B9F83B9E7D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0F279-96F2-470A-90F4-D10FA084D845}"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nl-NL"/>
        </a:p>
      </dgm:t>
    </dgm:pt>
    <dgm:pt modelId="{898FFC71-91AD-414B-AB79-38C2C804DCEF}">
      <dgm:prSet phldrT="[Tekst]"/>
      <dgm:spPr/>
      <dgm:t>
        <a:bodyPr/>
        <a:lstStyle/>
        <a:p>
          <a:r>
            <a:rPr lang="nl-NL" dirty="0"/>
            <a:t>Identiteit</a:t>
          </a:r>
        </a:p>
      </dgm:t>
    </dgm:pt>
    <dgm:pt modelId="{F6175E94-A8F6-41EC-8B9F-C55201FDED2A}" type="parTrans" cxnId="{4F737EDE-A3D7-4D49-AF4F-4E385E48C418}">
      <dgm:prSet/>
      <dgm:spPr/>
      <dgm:t>
        <a:bodyPr/>
        <a:lstStyle/>
        <a:p>
          <a:endParaRPr lang="nl-NL"/>
        </a:p>
      </dgm:t>
    </dgm:pt>
    <dgm:pt modelId="{6589C9B7-3A76-438C-A9A9-F4C4516457CC}" type="sibTrans" cxnId="{4F737EDE-A3D7-4D49-AF4F-4E385E48C418}">
      <dgm:prSet/>
      <dgm:spPr/>
      <dgm:t>
        <a:bodyPr/>
        <a:lstStyle/>
        <a:p>
          <a:endParaRPr lang="nl-NL"/>
        </a:p>
      </dgm:t>
    </dgm:pt>
    <dgm:pt modelId="{8F9FCB1D-39F0-4F13-9F0B-7B9D3FE8C513}">
      <dgm:prSet/>
      <dgm:spPr/>
      <dgm:t>
        <a:bodyPr/>
        <a:lstStyle/>
        <a:p>
          <a:r>
            <a:rPr lang="nl-NL" dirty="0"/>
            <a:t>Partnerships</a:t>
          </a:r>
        </a:p>
      </dgm:t>
    </dgm:pt>
    <dgm:pt modelId="{2CEE8662-3A20-4065-9F3C-33F5582F9ECE}" type="parTrans" cxnId="{35EC4040-A881-48C3-B537-BE051510B72C}">
      <dgm:prSet/>
      <dgm:spPr/>
      <dgm:t>
        <a:bodyPr/>
        <a:lstStyle/>
        <a:p>
          <a:endParaRPr lang="nl-NL"/>
        </a:p>
      </dgm:t>
    </dgm:pt>
    <dgm:pt modelId="{3F04FFB0-C102-4DDE-9069-C98714589F9E}" type="sibTrans" cxnId="{35EC4040-A881-48C3-B537-BE051510B72C}">
      <dgm:prSet/>
      <dgm:spPr/>
      <dgm:t>
        <a:bodyPr/>
        <a:lstStyle/>
        <a:p>
          <a:endParaRPr lang="nl-NL"/>
        </a:p>
      </dgm:t>
    </dgm:pt>
    <dgm:pt modelId="{C0151B05-1448-49BA-8FA4-82AF06B0CA8E}">
      <dgm:prSet/>
      <dgm:spPr/>
      <dgm:t>
        <a:bodyPr/>
        <a:lstStyle/>
        <a:p>
          <a:r>
            <a:rPr lang="nl-NL" dirty="0"/>
            <a:t>Producten en verpakkingen</a:t>
          </a:r>
        </a:p>
      </dgm:t>
    </dgm:pt>
    <dgm:pt modelId="{C4AEEA42-F0D2-4B68-B6ED-ECFBAB2DAD76}" type="parTrans" cxnId="{BAD7F9FD-E7E0-4111-813A-86377E1A66DC}">
      <dgm:prSet/>
      <dgm:spPr/>
      <dgm:t>
        <a:bodyPr/>
        <a:lstStyle/>
        <a:p>
          <a:endParaRPr lang="nl-NL"/>
        </a:p>
      </dgm:t>
    </dgm:pt>
    <dgm:pt modelId="{859D62A2-8AF7-4697-8598-4F948B93C5D0}" type="sibTrans" cxnId="{BAD7F9FD-E7E0-4111-813A-86377E1A66DC}">
      <dgm:prSet/>
      <dgm:spPr/>
      <dgm:t>
        <a:bodyPr/>
        <a:lstStyle/>
        <a:p>
          <a:endParaRPr lang="nl-NL"/>
        </a:p>
      </dgm:t>
    </dgm:pt>
    <dgm:pt modelId="{DD24036E-AC1E-43BA-94D1-20748B6D9CF9}">
      <dgm:prSet/>
      <dgm:spPr/>
      <dgm:t>
        <a:bodyPr/>
        <a:lstStyle/>
        <a:p>
          <a:r>
            <a:rPr lang="nl-NL" dirty="0"/>
            <a:t>Fysieke koop- en consumptieomgeving</a:t>
          </a:r>
        </a:p>
      </dgm:t>
    </dgm:pt>
    <dgm:pt modelId="{66C3E7A2-15B8-4B53-8338-3AC254708A0C}" type="parTrans" cxnId="{FB7A146D-CCE5-4978-9CDD-B5D7C0AF85FD}">
      <dgm:prSet/>
      <dgm:spPr/>
      <dgm:t>
        <a:bodyPr/>
        <a:lstStyle/>
        <a:p>
          <a:endParaRPr lang="nl-NL"/>
        </a:p>
      </dgm:t>
    </dgm:pt>
    <dgm:pt modelId="{A64BC4FF-041F-4E4E-B79B-F5CCFBA5DDEB}" type="sibTrans" cxnId="{FB7A146D-CCE5-4978-9CDD-B5D7C0AF85FD}">
      <dgm:prSet/>
      <dgm:spPr/>
      <dgm:t>
        <a:bodyPr/>
        <a:lstStyle/>
        <a:p>
          <a:endParaRPr lang="nl-NL"/>
        </a:p>
      </dgm:t>
    </dgm:pt>
    <dgm:pt modelId="{73AFAE11-552F-40BB-91E3-82F93164CFE7}">
      <dgm:prSet/>
      <dgm:spPr/>
      <dgm:t>
        <a:bodyPr/>
        <a:lstStyle/>
        <a:p>
          <a:r>
            <a:rPr lang="nl-NL" dirty="0"/>
            <a:t>Personeel</a:t>
          </a:r>
        </a:p>
      </dgm:t>
    </dgm:pt>
    <dgm:pt modelId="{6CD0E11D-B98A-4E3A-8A24-40463A847FAD}" type="parTrans" cxnId="{210C6000-CD22-4FAB-AE01-A17EE710C624}">
      <dgm:prSet/>
      <dgm:spPr/>
      <dgm:t>
        <a:bodyPr/>
        <a:lstStyle/>
        <a:p>
          <a:endParaRPr lang="nl-NL"/>
        </a:p>
      </dgm:t>
    </dgm:pt>
    <dgm:pt modelId="{DC53F9A4-616A-45B0-B0DA-4022A89EADA9}" type="sibTrans" cxnId="{210C6000-CD22-4FAB-AE01-A17EE710C624}">
      <dgm:prSet/>
      <dgm:spPr/>
      <dgm:t>
        <a:bodyPr/>
        <a:lstStyle/>
        <a:p>
          <a:endParaRPr lang="nl-NL"/>
        </a:p>
      </dgm:t>
    </dgm:pt>
    <dgm:pt modelId="{EA6B96EE-3697-4F53-B5A4-DA1DC65FBF01}">
      <dgm:prSet/>
      <dgm:spPr/>
      <dgm:t>
        <a:bodyPr/>
        <a:lstStyle/>
        <a:p>
          <a:r>
            <a:rPr lang="nl-NL" dirty="0"/>
            <a:t>Communicatie</a:t>
          </a:r>
        </a:p>
      </dgm:t>
    </dgm:pt>
    <dgm:pt modelId="{53DCBBAF-2213-4010-8BD4-E195A5566E41}" type="parTrans" cxnId="{668CFC0C-B3F4-4EC9-9543-B5601F3AF7A0}">
      <dgm:prSet/>
      <dgm:spPr/>
      <dgm:t>
        <a:bodyPr/>
        <a:lstStyle/>
        <a:p>
          <a:endParaRPr lang="nl-NL"/>
        </a:p>
      </dgm:t>
    </dgm:pt>
    <dgm:pt modelId="{5E10DA03-A776-4BB2-B200-7A15116F4CF9}" type="sibTrans" cxnId="{668CFC0C-B3F4-4EC9-9543-B5601F3AF7A0}">
      <dgm:prSet/>
      <dgm:spPr/>
      <dgm:t>
        <a:bodyPr/>
        <a:lstStyle/>
        <a:p>
          <a:endParaRPr lang="nl-NL"/>
        </a:p>
      </dgm:t>
    </dgm:pt>
    <dgm:pt modelId="{C2CD06BE-E3D5-4C70-ADA2-F330185A7F05}" type="pres">
      <dgm:prSet presAssocID="{9700F279-96F2-470A-90F4-D10FA084D845}" presName="linear" presStyleCnt="0">
        <dgm:presLayoutVars>
          <dgm:dir/>
          <dgm:animLvl val="lvl"/>
          <dgm:resizeHandles val="exact"/>
        </dgm:presLayoutVars>
      </dgm:prSet>
      <dgm:spPr/>
    </dgm:pt>
    <dgm:pt modelId="{44831C75-8B8C-4973-8042-340587181AAB}" type="pres">
      <dgm:prSet presAssocID="{898FFC71-91AD-414B-AB79-38C2C804DCEF}" presName="parentLin" presStyleCnt="0"/>
      <dgm:spPr/>
    </dgm:pt>
    <dgm:pt modelId="{B4EAD05A-7AE7-4CD5-A090-FA48953CFCD0}" type="pres">
      <dgm:prSet presAssocID="{898FFC71-91AD-414B-AB79-38C2C804DCEF}" presName="parentLeftMargin" presStyleLbl="node1" presStyleIdx="0" presStyleCnt="6"/>
      <dgm:spPr/>
    </dgm:pt>
    <dgm:pt modelId="{CF0C2F8D-DF1D-4AB5-95F5-79DDE8F41CE3}" type="pres">
      <dgm:prSet presAssocID="{898FFC71-91AD-414B-AB79-38C2C804DCEF}" presName="parentText" presStyleLbl="node1" presStyleIdx="0" presStyleCnt="6">
        <dgm:presLayoutVars>
          <dgm:chMax val="0"/>
          <dgm:bulletEnabled val="1"/>
        </dgm:presLayoutVars>
      </dgm:prSet>
      <dgm:spPr/>
    </dgm:pt>
    <dgm:pt modelId="{475B1063-EC8B-4370-9CD8-78711D9C9515}" type="pres">
      <dgm:prSet presAssocID="{898FFC71-91AD-414B-AB79-38C2C804DCEF}" presName="negativeSpace" presStyleCnt="0"/>
      <dgm:spPr/>
    </dgm:pt>
    <dgm:pt modelId="{14D85F50-EE65-478C-AE1B-2D21B55F942D}" type="pres">
      <dgm:prSet presAssocID="{898FFC71-91AD-414B-AB79-38C2C804DCEF}" presName="childText" presStyleLbl="conFgAcc1" presStyleIdx="0" presStyleCnt="6">
        <dgm:presLayoutVars>
          <dgm:bulletEnabled val="1"/>
        </dgm:presLayoutVars>
      </dgm:prSet>
      <dgm:spPr/>
    </dgm:pt>
    <dgm:pt modelId="{DADBE367-0270-43CC-838F-05A97F8BE7A9}" type="pres">
      <dgm:prSet presAssocID="{6589C9B7-3A76-438C-A9A9-F4C4516457CC}" presName="spaceBetweenRectangles" presStyleCnt="0"/>
      <dgm:spPr/>
    </dgm:pt>
    <dgm:pt modelId="{38ADB962-A465-437F-A87B-0B468AA7FE39}" type="pres">
      <dgm:prSet presAssocID="{8F9FCB1D-39F0-4F13-9F0B-7B9D3FE8C513}" presName="parentLin" presStyleCnt="0"/>
      <dgm:spPr/>
    </dgm:pt>
    <dgm:pt modelId="{DD67E236-A36F-4234-85CB-930EBB6AA5DC}" type="pres">
      <dgm:prSet presAssocID="{8F9FCB1D-39F0-4F13-9F0B-7B9D3FE8C513}" presName="parentLeftMargin" presStyleLbl="node1" presStyleIdx="0" presStyleCnt="6"/>
      <dgm:spPr/>
    </dgm:pt>
    <dgm:pt modelId="{33A675E7-2B13-4F4C-B3ED-D66A2E8235BD}" type="pres">
      <dgm:prSet presAssocID="{8F9FCB1D-39F0-4F13-9F0B-7B9D3FE8C513}" presName="parentText" presStyleLbl="node1" presStyleIdx="1" presStyleCnt="6">
        <dgm:presLayoutVars>
          <dgm:chMax val="0"/>
          <dgm:bulletEnabled val="1"/>
        </dgm:presLayoutVars>
      </dgm:prSet>
      <dgm:spPr/>
    </dgm:pt>
    <dgm:pt modelId="{319CAB49-0FB7-4F34-A081-5A6CA8A509EE}" type="pres">
      <dgm:prSet presAssocID="{8F9FCB1D-39F0-4F13-9F0B-7B9D3FE8C513}" presName="negativeSpace" presStyleCnt="0"/>
      <dgm:spPr/>
    </dgm:pt>
    <dgm:pt modelId="{656FBDE2-8040-43B0-97BD-CDAC1C706734}" type="pres">
      <dgm:prSet presAssocID="{8F9FCB1D-39F0-4F13-9F0B-7B9D3FE8C513}" presName="childText" presStyleLbl="conFgAcc1" presStyleIdx="1" presStyleCnt="6">
        <dgm:presLayoutVars>
          <dgm:bulletEnabled val="1"/>
        </dgm:presLayoutVars>
      </dgm:prSet>
      <dgm:spPr/>
    </dgm:pt>
    <dgm:pt modelId="{52AAC63E-F097-4A09-BE40-35426CCD00E2}" type="pres">
      <dgm:prSet presAssocID="{3F04FFB0-C102-4DDE-9069-C98714589F9E}" presName="spaceBetweenRectangles" presStyleCnt="0"/>
      <dgm:spPr/>
    </dgm:pt>
    <dgm:pt modelId="{9B935B5E-A334-49D1-92CF-E30AE0430F8F}" type="pres">
      <dgm:prSet presAssocID="{C0151B05-1448-49BA-8FA4-82AF06B0CA8E}" presName="parentLin" presStyleCnt="0"/>
      <dgm:spPr/>
    </dgm:pt>
    <dgm:pt modelId="{89D0B009-8CBE-41F7-BC37-30DAE037A3CB}" type="pres">
      <dgm:prSet presAssocID="{C0151B05-1448-49BA-8FA4-82AF06B0CA8E}" presName="parentLeftMargin" presStyleLbl="node1" presStyleIdx="1" presStyleCnt="6"/>
      <dgm:spPr/>
    </dgm:pt>
    <dgm:pt modelId="{3AB57C0C-0868-4B46-B763-8A20021E00B4}" type="pres">
      <dgm:prSet presAssocID="{C0151B05-1448-49BA-8FA4-82AF06B0CA8E}" presName="parentText" presStyleLbl="node1" presStyleIdx="2" presStyleCnt="6">
        <dgm:presLayoutVars>
          <dgm:chMax val="0"/>
          <dgm:bulletEnabled val="1"/>
        </dgm:presLayoutVars>
      </dgm:prSet>
      <dgm:spPr/>
    </dgm:pt>
    <dgm:pt modelId="{BBDFFB22-9712-4EF6-BC67-558574A09A0D}" type="pres">
      <dgm:prSet presAssocID="{C0151B05-1448-49BA-8FA4-82AF06B0CA8E}" presName="negativeSpace" presStyleCnt="0"/>
      <dgm:spPr/>
    </dgm:pt>
    <dgm:pt modelId="{B2B8AA65-A758-4C12-BB27-4A7394582546}" type="pres">
      <dgm:prSet presAssocID="{C0151B05-1448-49BA-8FA4-82AF06B0CA8E}" presName="childText" presStyleLbl="conFgAcc1" presStyleIdx="2" presStyleCnt="6">
        <dgm:presLayoutVars>
          <dgm:bulletEnabled val="1"/>
        </dgm:presLayoutVars>
      </dgm:prSet>
      <dgm:spPr/>
    </dgm:pt>
    <dgm:pt modelId="{02B6DA69-952B-48B5-A016-AA7A10288EBD}" type="pres">
      <dgm:prSet presAssocID="{859D62A2-8AF7-4697-8598-4F948B93C5D0}" presName="spaceBetweenRectangles" presStyleCnt="0"/>
      <dgm:spPr/>
    </dgm:pt>
    <dgm:pt modelId="{63DC8657-254C-4C9B-840F-06DD81E3A67C}" type="pres">
      <dgm:prSet presAssocID="{DD24036E-AC1E-43BA-94D1-20748B6D9CF9}" presName="parentLin" presStyleCnt="0"/>
      <dgm:spPr/>
    </dgm:pt>
    <dgm:pt modelId="{8475E3E0-A4E7-4FD7-B5E1-A59E08B585AC}" type="pres">
      <dgm:prSet presAssocID="{DD24036E-AC1E-43BA-94D1-20748B6D9CF9}" presName="parentLeftMargin" presStyleLbl="node1" presStyleIdx="2" presStyleCnt="6"/>
      <dgm:spPr/>
    </dgm:pt>
    <dgm:pt modelId="{33FC33D0-2C1D-450B-A0A6-C96017CC9969}" type="pres">
      <dgm:prSet presAssocID="{DD24036E-AC1E-43BA-94D1-20748B6D9CF9}" presName="parentText" presStyleLbl="node1" presStyleIdx="3" presStyleCnt="6">
        <dgm:presLayoutVars>
          <dgm:chMax val="0"/>
          <dgm:bulletEnabled val="1"/>
        </dgm:presLayoutVars>
      </dgm:prSet>
      <dgm:spPr/>
    </dgm:pt>
    <dgm:pt modelId="{6D3C8046-61DA-438C-8D57-3554D8940119}" type="pres">
      <dgm:prSet presAssocID="{DD24036E-AC1E-43BA-94D1-20748B6D9CF9}" presName="negativeSpace" presStyleCnt="0"/>
      <dgm:spPr/>
    </dgm:pt>
    <dgm:pt modelId="{F3DF98BE-03E9-40B3-8258-0D7DF044F750}" type="pres">
      <dgm:prSet presAssocID="{DD24036E-AC1E-43BA-94D1-20748B6D9CF9}" presName="childText" presStyleLbl="conFgAcc1" presStyleIdx="3" presStyleCnt="6">
        <dgm:presLayoutVars>
          <dgm:bulletEnabled val="1"/>
        </dgm:presLayoutVars>
      </dgm:prSet>
      <dgm:spPr/>
    </dgm:pt>
    <dgm:pt modelId="{391BDA4D-E8F1-4FE3-86A9-DD4C6B05E57C}" type="pres">
      <dgm:prSet presAssocID="{A64BC4FF-041F-4E4E-B79B-F5CCFBA5DDEB}" presName="spaceBetweenRectangles" presStyleCnt="0"/>
      <dgm:spPr/>
    </dgm:pt>
    <dgm:pt modelId="{A1AC93AB-939C-421E-AFF7-4B4F3596D108}" type="pres">
      <dgm:prSet presAssocID="{73AFAE11-552F-40BB-91E3-82F93164CFE7}" presName="parentLin" presStyleCnt="0"/>
      <dgm:spPr/>
    </dgm:pt>
    <dgm:pt modelId="{410F2579-FD88-4720-995F-9BA88B4AD603}" type="pres">
      <dgm:prSet presAssocID="{73AFAE11-552F-40BB-91E3-82F93164CFE7}" presName="parentLeftMargin" presStyleLbl="node1" presStyleIdx="3" presStyleCnt="6"/>
      <dgm:spPr/>
    </dgm:pt>
    <dgm:pt modelId="{57E116C7-2FA6-41F8-9001-AD5872BFC8CA}" type="pres">
      <dgm:prSet presAssocID="{73AFAE11-552F-40BB-91E3-82F93164CFE7}" presName="parentText" presStyleLbl="node1" presStyleIdx="4" presStyleCnt="6">
        <dgm:presLayoutVars>
          <dgm:chMax val="0"/>
          <dgm:bulletEnabled val="1"/>
        </dgm:presLayoutVars>
      </dgm:prSet>
      <dgm:spPr/>
    </dgm:pt>
    <dgm:pt modelId="{6CDE0BE2-D3A1-4C87-96F8-693828B8503F}" type="pres">
      <dgm:prSet presAssocID="{73AFAE11-552F-40BB-91E3-82F93164CFE7}" presName="negativeSpace" presStyleCnt="0"/>
      <dgm:spPr/>
    </dgm:pt>
    <dgm:pt modelId="{191FC998-ECD6-4D60-8073-7ACFE802E6B1}" type="pres">
      <dgm:prSet presAssocID="{73AFAE11-552F-40BB-91E3-82F93164CFE7}" presName="childText" presStyleLbl="conFgAcc1" presStyleIdx="4" presStyleCnt="6">
        <dgm:presLayoutVars>
          <dgm:bulletEnabled val="1"/>
        </dgm:presLayoutVars>
      </dgm:prSet>
      <dgm:spPr/>
    </dgm:pt>
    <dgm:pt modelId="{B99A7A31-8FFA-4164-BF0A-40EB1900194F}" type="pres">
      <dgm:prSet presAssocID="{DC53F9A4-616A-45B0-B0DA-4022A89EADA9}" presName="spaceBetweenRectangles" presStyleCnt="0"/>
      <dgm:spPr/>
    </dgm:pt>
    <dgm:pt modelId="{9F0A1C26-BFFD-47B2-AC32-3281CD272CAE}" type="pres">
      <dgm:prSet presAssocID="{EA6B96EE-3697-4F53-B5A4-DA1DC65FBF01}" presName="parentLin" presStyleCnt="0"/>
      <dgm:spPr/>
    </dgm:pt>
    <dgm:pt modelId="{0E32DF6E-DD02-4C07-9EDE-4479D2150D7C}" type="pres">
      <dgm:prSet presAssocID="{EA6B96EE-3697-4F53-B5A4-DA1DC65FBF01}" presName="parentLeftMargin" presStyleLbl="node1" presStyleIdx="4" presStyleCnt="6"/>
      <dgm:spPr/>
    </dgm:pt>
    <dgm:pt modelId="{B8F72CAA-CEBA-46EA-80B2-8D6B5318970C}" type="pres">
      <dgm:prSet presAssocID="{EA6B96EE-3697-4F53-B5A4-DA1DC65FBF01}" presName="parentText" presStyleLbl="node1" presStyleIdx="5" presStyleCnt="6">
        <dgm:presLayoutVars>
          <dgm:chMax val="0"/>
          <dgm:bulletEnabled val="1"/>
        </dgm:presLayoutVars>
      </dgm:prSet>
      <dgm:spPr/>
    </dgm:pt>
    <dgm:pt modelId="{DF88FC9D-E5A2-4E18-B072-3395622DB092}" type="pres">
      <dgm:prSet presAssocID="{EA6B96EE-3697-4F53-B5A4-DA1DC65FBF01}" presName="negativeSpace" presStyleCnt="0"/>
      <dgm:spPr/>
    </dgm:pt>
    <dgm:pt modelId="{6FF0EC69-391C-4871-8372-FC9479FBC9D4}" type="pres">
      <dgm:prSet presAssocID="{EA6B96EE-3697-4F53-B5A4-DA1DC65FBF01}" presName="childText" presStyleLbl="conFgAcc1" presStyleIdx="5" presStyleCnt="6">
        <dgm:presLayoutVars>
          <dgm:bulletEnabled val="1"/>
        </dgm:presLayoutVars>
      </dgm:prSet>
      <dgm:spPr/>
    </dgm:pt>
  </dgm:ptLst>
  <dgm:cxnLst>
    <dgm:cxn modelId="{210C6000-CD22-4FAB-AE01-A17EE710C624}" srcId="{9700F279-96F2-470A-90F4-D10FA084D845}" destId="{73AFAE11-552F-40BB-91E3-82F93164CFE7}" srcOrd="4" destOrd="0" parTransId="{6CD0E11D-B98A-4E3A-8A24-40463A847FAD}" sibTransId="{DC53F9A4-616A-45B0-B0DA-4022A89EADA9}"/>
    <dgm:cxn modelId="{668CFC0C-B3F4-4EC9-9543-B5601F3AF7A0}" srcId="{9700F279-96F2-470A-90F4-D10FA084D845}" destId="{EA6B96EE-3697-4F53-B5A4-DA1DC65FBF01}" srcOrd="5" destOrd="0" parTransId="{53DCBBAF-2213-4010-8BD4-E195A5566E41}" sibTransId="{5E10DA03-A776-4BB2-B200-7A15116F4CF9}"/>
    <dgm:cxn modelId="{CD59940E-38F9-45A8-ACB9-5A953BD07B1E}" type="presOf" srcId="{898FFC71-91AD-414B-AB79-38C2C804DCEF}" destId="{B4EAD05A-7AE7-4CD5-A090-FA48953CFCD0}" srcOrd="0" destOrd="0" presId="urn:microsoft.com/office/officeart/2005/8/layout/list1"/>
    <dgm:cxn modelId="{3BD70E15-1974-4872-B656-BE2A6CA0F449}" type="presOf" srcId="{DD24036E-AC1E-43BA-94D1-20748B6D9CF9}" destId="{8475E3E0-A4E7-4FD7-B5E1-A59E08B585AC}" srcOrd="0" destOrd="0" presId="urn:microsoft.com/office/officeart/2005/8/layout/list1"/>
    <dgm:cxn modelId="{833CA63C-0B97-4324-AD59-EE54070D43EC}" type="presOf" srcId="{73AFAE11-552F-40BB-91E3-82F93164CFE7}" destId="{57E116C7-2FA6-41F8-9001-AD5872BFC8CA}" srcOrd="1" destOrd="0" presId="urn:microsoft.com/office/officeart/2005/8/layout/list1"/>
    <dgm:cxn modelId="{35EC4040-A881-48C3-B537-BE051510B72C}" srcId="{9700F279-96F2-470A-90F4-D10FA084D845}" destId="{8F9FCB1D-39F0-4F13-9F0B-7B9D3FE8C513}" srcOrd="1" destOrd="0" parTransId="{2CEE8662-3A20-4065-9F3C-33F5582F9ECE}" sibTransId="{3F04FFB0-C102-4DDE-9069-C98714589F9E}"/>
    <dgm:cxn modelId="{BEF59E60-80AC-4E67-8208-DD7582070FAD}" type="presOf" srcId="{898FFC71-91AD-414B-AB79-38C2C804DCEF}" destId="{CF0C2F8D-DF1D-4AB5-95F5-79DDE8F41CE3}" srcOrd="1" destOrd="0" presId="urn:microsoft.com/office/officeart/2005/8/layout/list1"/>
    <dgm:cxn modelId="{FB7A146D-CCE5-4978-9CDD-B5D7C0AF85FD}" srcId="{9700F279-96F2-470A-90F4-D10FA084D845}" destId="{DD24036E-AC1E-43BA-94D1-20748B6D9CF9}" srcOrd="3" destOrd="0" parTransId="{66C3E7A2-15B8-4B53-8338-3AC254708A0C}" sibTransId="{A64BC4FF-041F-4E4E-B79B-F5CCFBA5DDEB}"/>
    <dgm:cxn modelId="{0E06247E-EA7D-47C3-9A95-C4AC80C6E623}" type="presOf" srcId="{EA6B96EE-3697-4F53-B5A4-DA1DC65FBF01}" destId="{B8F72CAA-CEBA-46EA-80B2-8D6B5318970C}" srcOrd="1" destOrd="0" presId="urn:microsoft.com/office/officeart/2005/8/layout/list1"/>
    <dgm:cxn modelId="{E7FB2690-5C78-4A11-8A60-797E114664EE}" type="presOf" srcId="{73AFAE11-552F-40BB-91E3-82F93164CFE7}" destId="{410F2579-FD88-4720-995F-9BA88B4AD603}" srcOrd="0" destOrd="0" presId="urn:microsoft.com/office/officeart/2005/8/layout/list1"/>
    <dgm:cxn modelId="{637C3991-C77F-479D-BBDE-5A7ACA7D71B4}" type="presOf" srcId="{9700F279-96F2-470A-90F4-D10FA084D845}" destId="{C2CD06BE-E3D5-4C70-ADA2-F330185A7F05}" srcOrd="0" destOrd="0" presId="urn:microsoft.com/office/officeart/2005/8/layout/list1"/>
    <dgm:cxn modelId="{535D6DBE-6E64-49B4-8EDA-8EDD7F1870C9}" type="presOf" srcId="{C0151B05-1448-49BA-8FA4-82AF06B0CA8E}" destId="{89D0B009-8CBE-41F7-BC37-30DAE037A3CB}" srcOrd="0" destOrd="0" presId="urn:microsoft.com/office/officeart/2005/8/layout/list1"/>
    <dgm:cxn modelId="{62BCF5C7-B66D-4FFF-B561-41DD7F8DFA6B}" type="presOf" srcId="{C0151B05-1448-49BA-8FA4-82AF06B0CA8E}" destId="{3AB57C0C-0868-4B46-B763-8A20021E00B4}" srcOrd="1" destOrd="0" presId="urn:microsoft.com/office/officeart/2005/8/layout/list1"/>
    <dgm:cxn modelId="{5431A6D1-1274-4BF5-A5EF-8D24AD566745}" type="presOf" srcId="{8F9FCB1D-39F0-4F13-9F0B-7B9D3FE8C513}" destId="{DD67E236-A36F-4234-85CB-930EBB6AA5DC}" srcOrd="0" destOrd="0" presId="urn:microsoft.com/office/officeart/2005/8/layout/list1"/>
    <dgm:cxn modelId="{AB9FA0D4-72B8-4E2B-B4E2-56B380236F03}" type="presOf" srcId="{8F9FCB1D-39F0-4F13-9F0B-7B9D3FE8C513}" destId="{33A675E7-2B13-4F4C-B3ED-D66A2E8235BD}" srcOrd="1" destOrd="0" presId="urn:microsoft.com/office/officeart/2005/8/layout/list1"/>
    <dgm:cxn modelId="{4F737EDE-A3D7-4D49-AF4F-4E385E48C418}" srcId="{9700F279-96F2-470A-90F4-D10FA084D845}" destId="{898FFC71-91AD-414B-AB79-38C2C804DCEF}" srcOrd="0" destOrd="0" parTransId="{F6175E94-A8F6-41EC-8B9F-C55201FDED2A}" sibTransId="{6589C9B7-3A76-438C-A9A9-F4C4516457CC}"/>
    <dgm:cxn modelId="{6DAC8AF9-4919-4E68-9366-E41462E9072C}" type="presOf" srcId="{DD24036E-AC1E-43BA-94D1-20748B6D9CF9}" destId="{33FC33D0-2C1D-450B-A0A6-C96017CC9969}" srcOrd="1" destOrd="0" presId="urn:microsoft.com/office/officeart/2005/8/layout/list1"/>
    <dgm:cxn modelId="{BAD7F9FD-E7E0-4111-813A-86377E1A66DC}" srcId="{9700F279-96F2-470A-90F4-D10FA084D845}" destId="{C0151B05-1448-49BA-8FA4-82AF06B0CA8E}" srcOrd="2" destOrd="0" parTransId="{C4AEEA42-F0D2-4B68-B6ED-ECFBAB2DAD76}" sibTransId="{859D62A2-8AF7-4697-8598-4F948B93C5D0}"/>
    <dgm:cxn modelId="{262F23FE-7688-4ED8-A1AF-98D9C7A5C076}" type="presOf" srcId="{EA6B96EE-3697-4F53-B5A4-DA1DC65FBF01}" destId="{0E32DF6E-DD02-4C07-9EDE-4479D2150D7C}" srcOrd="0" destOrd="0" presId="urn:microsoft.com/office/officeart/2005/8/layout/list1"/>
    <dgm:cxn modelId="{306DF2A8-E64B-47A9-B0B5-D5C393249622}" type="presParOf" srcId="{C2CD06BE-E3D5-4C70-ADA2-F330185A7F05}" destId="{44831C75-8B8C-4973-8042-340587181AAB}" srcOrd="0" destOrd="0" presId="urn:microsoft.com/office/officeart/2005/8/layout/list1"/>
    <dgm:cxn modelId="{E630BA1A-4CA7-473E-8BDE-0ED23DF5B75A}" type="presParOf" srcId="{44831C75-8B8C-4973-8042-340587181AAB}" destId="{B4EAD05A-7AE7-4CD5-A090-FA48953CFCD0}" srcOrd="0" destOrd="0" presId="urn:microsoft.com/office/officeart/2005/8/layout/list1"/>
    <dgm:cxn modelId="{BAC84A2C-CF07-440C-AB29-EED8E6ADDB3C}" type="presParOf" srcId="{44831C75-8B8C-4973-8042-340587181AAB}" destId="{CF0C2F8D-DF1D-4AB5-95F5-79DDE8F41CE3}" srcOrd="1" destOrd="0" presId="urn:microsoft.com/office/officeart/2005/8/layout/list1"/>
    <dgm:cxn modelId="{82509AAE-3C4F-44D3-8332-EB48379C795E}" type="presParOf" srcId="{C2CD06BE-E3D5-4C70-ADA2-F330185A7F05}" destId="{475B1063-EC8B-4370-9CD8-78711D9C9515}" srcOrd="1" destOrd="0" presId="urn:microsoft.com/office/officeart/2005/8/layout/list1"/>
    <dgm:cxn modelId="{BF9D680D-8CB0-48F4-896C-A5C2DA822E05}" type="presParOf" srcId="{C2CD06BE-E3D5-4C70-ADA2-F330185A7F05}" destId="{14D85F50-EE65-478C-AE1B-2D21B55F942D}" srcOrd="2" destOrd="0" presId="urn:microsoft.com/office/officeart/2005/8/layout/list1"/>
    <dgm:cxn modelId="{72C6B931-6411-4086-84E6-D051CDF1586C}" type="presParOf" srcId="{C2CD06BE-E3D5-4C70-ADA2-F330185A7F05}" destId="{DADBE367-0270-43CC-838F-05A97F8BE7A9}" srcOrd="3" destOrd="0" presId="urn:microsoft.com/office/officeart/2005/8/layout/list1"/>
    <dgm:cxn modelId="{E32B91BB-1553-4D64-8978-387996606E41}" type="presParOf" srcId="{C2CD06BE-E3D5-4C70-ADA2-F330185A7F05}" destId="{38ADB962-A465-437F-A87B-0B468AA7FE39}" srcOrd="4" destOrd="0" presId="urn:microsoft.com/office/officeart/2005/8/layout/list1"/>
    <dgm:cxn modelId="{94D6E8F5-DE1A-48BF-A3DF-11B78A0BCE95}" type="presParOf" srcId="{38ADB962-A465-437F-A87B-0B468AA7FE39}" destId="{DD67E236-A36F-4234-85CB-930EBB6AA5DC}" srcOrd="0" destOrd="0" presId="urn:microsoft.com/office/officeart/2005/8/layout/list1"/>
    <dgm:cxn modelId="{6D333096-B658-4075-A4BD-80757A4F9F1C}" type="presParOf" srcId="{38ADB962-A465-437F-A87B-0B468AA7FE39}" destId="{33A675E7-2B13-4F4C-B3ED-D66A2E8235BD}" srcOrd="1" destOrd="0" presId="urn:microsoft.com/office/officeart/2005/8/layout/list1"/>
    <dgm:cxn modelId="{1F0A45D7-8152-4F6B-99E7-B15BB0694CB1}" type="presParOf" srcId="{C2CD06BE-E3D5-4C70-ADA2-F330185A7F05}" destId="{319CAB49-0FB7-4F34-A081-5A6CA8A509EE}" srcOrd="5" destOrd="0" presId="urn:microsoft.com/office/officeart/2005/8/layout/list1"/>
    <dgm:cxn modelId="{D7E59223-EE71-4FB5-A9DE-7DB5BE6D9C53}" type="presParOf" srcId="{C2CD06BE-E3D5-4C70-ADA2-F330185A7F05}" destId="{656FBDE2-8040-43B0-97BD-CDAC1C706734}" srcOrd="6" destOrd="0" presId="urn:microsoft.com/office/officeart/2005/8/layout/list1"/>
    <dgm:cxn modelId="{DA30C5B8-FD26-4C48-9B49-936C4DCC3C3F}" type="presParOf" srcId="{C2CD06BE-E3D5-4C70-ADA2-F330185A7F05}" destId="{52AAC63E-F097-4A09-BE40-35426CCD00E2}" srcOrd="7" destOrd="0" presId="urn:microsoft.com/office/officeart/2005/8/layout/list1"/>
    <dgm:cxn modelId="{054DFC9D-BB10-4FCC-9735-DB89BB71C4DE}" type="presParOf" srcId="{C2CD06BE-E3D5-4C70-ADA2-F330185A7F05}" destId="{9B935B5E-A334-49D1-92CF-E30AE0430F8F}" srcOrd="8" destOrd="0" presId="urn:microsoft.com/office/officeart/2005/8/layout/list1"/>
    <dgm:cxn modelId="{9FD5668C-318F-482B-8454-EF9CF4858CBE}" type="presParOf" srcId="{9B935B5E-A334-49D1-92CF-E30AE0430F8F}" destId="{89D0B009-8CBE-41F7-BC37-30DAE037A3CB}" srcOrd="0" destOrd="0" presId="urn:microsoft.com/office/officeart/2005/8/layout/list1"/>
    <dgm:cxn modelId="{E23D9290-885F-457D-82CA-18AF0312297A}" type="presParOf" srcId="{9B935B5E-A334-49D1-92CF-E30AE0430F8F}" destId="{3AB57C0C-0868-4B46-B763-8A20021E00B4}" srcOrd="1" destOrd="0" presId="urn:microsoft.com/office/officeart/2005/8/layout/list1"/>
    <dgm:cxn modelId="{33D69ADE-D195-4ABE-9EF3-472AD27743DA}" type="presParOf" srcId="{C2CD06BE-E3D5-4C70-ADA2-F330185A7F05}" destId="{BBDFFB22-9712-4EF6-BC67-558574A09A0D}" srcOrd="9" destOrd="0" presId="urn:microsoft.com/office/officeart/2005/8/layout/list1"/>
    <dgm:cxn modelId="{8CB29F0C-E734-4FC2-A49E-32F9123377D3}" type="presParOf" srcId="{C2CD06BE-E3D5-4C70-ADA2-F330185A7F05}" destId="{B2B8AA65-A758-4C12-BB27-4A7394582546}" srcOrd="10" destOrd="0" presId="urn:microsoft.com/office/officeart/2005/8/layout/list1"/>
    <dgm:cxn modelId="{A8B5629A-4D1E-4D1B-90FB-3B2D3965C628}" type="presParOf" srcId="{C2CD06BE-E3D5-4C70-ADA2-F330185A7F05}" destId="{02B6DA69-952B-48B5-A016-AA7A10288EBD}" srcOrd="11" destOrd="0" presId="urn:microsoft.com/office/officeart/2005/8/layout/list1"/>
    <dgm:cxn modelId="{529E3640-7AE8-412B-ACD7-D7B91E60A895}" type="presParOf" srcId="{C2CD06BE-E3D5-4C70-ADA2-F330185A7F05}" destId="{63DC8657-254C-4C9B-840F-06DD81E3A67C}" srcOrd="12" destOrd="0" presId="urn:microsoft.com/office/officeart/2005/8/layout/list1"/>
    <dgm:cxn modelId="{B0856624-B226-4E82-83AF-6BAE3BF85B33}" type="presParOf" srcId="{63DC8657-254C-4C9B-840F-06DD81E3A67C}" destId="{8475E3E0-A4E7-4FD7-B5E1-A59E08B585AC}" srcOrd="0" destOrd="0" presId="urn:microsoft.com/office/officeart/2005/8/layout/list1"/>
    <dgm:cxn modelId="{15C4FF0E-FE26-4BC7-8D63-41D8B42E5C08}" type="presParOf" srcId="{63DC8657-254C-4C9B-840F-06DD81E3A67C}" destId="{33FC33D0-2C1D-450B-A0A6-C96017CC9969}" srcOrd="1" destOrd="0" presId="urn:microsoft.com/office/officeart/2005/8/layout/list1"/>
    <dgm:cxn modelId="{00CCA2A3-F332-44C9-9223-0B6BCE8CD551}" type="presParOf" srcId="{C2CD06BE-E3D5-4C70-ADA2-F330185A7F05}" destId="{6D3C8046-61DA-438C-8D57-3554D8940119}" srcOrd="13" destOrd="0" presId="urn:microsoft.com/office/officeart/2005/8/layout/list1"/>
    <dgm:cxn modelId="{B50A74DA-82F4-4168-A0BA-54DDFBEDB75E}" type="presParOf" srcId="{C2CD06BE-E3D5-4C70-ADA2-F330185A7F05}" destId="{F3DF98BE-03E9-40B3-8258-0D7DF044F750}" srcOrd="14" destOrd="0" presId="urn:microsoft.com/office/officeart/2005/8/layout/list1"/>
    <dgm:cxn modelId="{AD78554E-CAE3-434F-8E9D-04BB97EAEC99}" type="presParOf" srcId="{C2CD06BE-E3D5-4C70-ADA2-F330185A7F05}" destId="{391BDA4D-E8F1-4FE3-86A9-DD4C6B05E57C}" srcOrd="15" destOrd="0" presId="urn:microsoft.com/office/officeart/2005/8/layout/list1"/>
    <dgm:cxn modelId="{A3E21B4D-9F8C-46ED-BAD2-E8B4074C26BC}" type="presParOf" srcId="{C2CD06BE-E3D5-4C70-ADA2-F330185A7F05}" destId="{A1AC93AB-939C-421E-AFF7-4B4F3596D108}" srcOrd="16" destOrd="0" presId="urn:microsoft.com/office/officeart/2005/8/layout/list1"/>
    <dgm:cxn modelId="{FFF4381F-EAD8-4CDF-B0A8-626A5D1B59B2}" type="presParOf" srcId="{A1AC93AB-939C-421E-AFF7-4B4F3596D108}" destId="{410F2579-FD88-4720-995F-9BA88B4AD603}" srcOrd="0" destOrd="0" presId="urn:microsoft.com/office/officeart/2005/8/layout/list1"/>
    <dgm:cxn modelId="{97111E33-19DC-46E7-A157-67199CCD7440}" type="presParOf" srcId="{A1AC93AB-939C-421E-AFF7-4B4F3596D108}" destId="{57E116C7-2FA6-41F8-9001-AD5872BFC8CA}" srcOrd="1" destOrd="0" presId="urn:microsoft.com/office/officeart/2005/8/layout/list1"/>
    <dgm:cxn modelId="{886C9363-43D4-436F-84D9-62D8ECFABA31}" type="presParOf" srcId="{C2CD06BE-E3D5-4C70-ADA2-F330185A7F05}" destId="{6CDE0BE2-D3A1-4C87-96F8-693828B8503F}" srcOrd="17" destOrd="0" presId="urn:microsoft.com/office/officeart/2005/8/layout/list1"/>
    <dgm:cxn modelId="{942DCE83-1188-47CA-A502-7ECF4133E0EC}" type="presParOf" srcId="{C2CD06BE-E3D5-4C70-ADA2-F330185A7F05}" destId="{191FC998-ECD6-4D60-8073-7ACFE802E6B1}" srcOrd="18" destOrd="0" presId="urn:microsoft.com/office/officeart/2005/8/layout/list1"/>
    <dgm:cxn modelId="{9B6245B2-C111-4FFD-A792-86B4691E5757}" type="presParOf" srcId="{C2CD06BE-E3D5-4C70-ADA2-F330185A7F05}" destId="{B99A7A31-8FFA-4164-BF0A-40EB1900194F}" srcOrd="19" destOrd="0" presId="urn:microsoft.com/office/officeart/2005/8/layout/list1"/>
    <dgm:cxn modelId="{882ED16D-9167-4B61-A04B-A0730B33FBF3}" type="presParOf" srcId="{C2CD06BE-E3D5-4C70-ADA2-F330185A7F05}" destId="{9F0A1C26-BFFD-47B2-AC32-3281CD272CAE}" srcOrd="20" destOrd="0" presId="urn:microsoft.com/office/officeart/2005/8/layout/list1"/>
    <dgm:cxn modelId="{8B72E2A2-15A6-4ABD-BFC0-4B7074395F94}" type="presParOf" srcId="{9F0A1C26-BFFD-47B2-AC32-3281CD272CAE}" destId="{0E32DF6E-DD02-4C07-9EDE-4479D2150D7C}" srcOrd="0" destOrd="0" presId="urn:microsoft.com/office/officeart/2005/8/layout/list1"/>
    <dgm:cxn modelId="{B1075BC9-7B67-45CB-814E-E0E35082ADCB}" type="presParOf" srcId="{9F0A1C26-BFFD-47B2-AC32-3281CD272CAE}" destId="{B8F72CAA-CEBA-46EA-80B2-8D6B5318970C}" srcOrd="1" destOrd="0" presId="urn:microsoft.com/office/officeart/2005/8/layout/list1"/>
    <dgm:cxn modelId="{5B73F580-9C95-402F-A303-6612D017FA3F}" type="presParOf" srcId="{C2CD06BE-E3D5-4C70-ADA2-F330185A7F05}" destId="{DF88FC9D-E5A2-4E18-B072-3395622DB092}" srcOrd="21" destOrd="0" presId="urn:microsoft.com/office/officeart/2005/8/layout/list1"/>
    <dgm:cxn modelId="{38BE56BB-D40D-41BB-9553-689A7F6C0EC7}" type="presParOf" srcId="{C2CD06BE-E3D5-4C70-ADA2-F330185A7F05}" destId="{6FF0EC69-391C-4871-8372-FC9479FBC9D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85F50-EE65-478C-AE1B-2D21B55F942D}">
      <dsp:nvSpPr>
        <dsp:cNvPr id="0" name=""/>
        <dsp:cNvSpPr/>
      </dsp:nvSpPr>
      <dsp:spPr>
        <a:xfrm>
          <a:off x="0" y="3255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0C2F8D-DF1D-4AB5-95F5-79DDE8F41CE3}">
      <dsp:nvSpPr>
        <dsp:cNvPr id="0" name=""/>
        <dsp:cNvSpPr/>
      </dsp:nvSpPr>
      <dsp:spPr>
        <a:xfrm>
          <a:off x="403497" y="30322"/>
          <a:ext cx="5648959" cy="5904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Identiteit</a:t>
          </a:r>
        </a:p>
      </dsp:txBody>
      <dsp:txXfrm>
        <a:off x="432318" y="59143"/>
        <a:ext cx="5591317" cy="532758"/>
      </dsp:txXfrm>
    </dsp:sp>
    <dsp:sp modelId="{656FBDE2-8040-43B0-97BD-CDAC1C706734}">
      <dsp:nvSpPr>
        <dsp:cNvPr id="0" name=""/>
        <dsp:cNvSpPr/>
      </dsp:nvSpPr>
      <dsp:spPr>
        <a:xfrm>
          <a:off x="0" y="12327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A675E7-2B13-4F4C-B3ED-D66A2E8235BD}">
      <dsp:nvSpPr>
        <dsp:cNvPr id="0" name=""/>
        <dsp:cNvSpPr/>
      </dsp:nvSpPr>
      <dsp:spPr>
        <a:xfrm>
          <a:off x="403497" y="937522"/>
          <a:ext cx="5648959" cy="590400"/>
        </a:xfrm>
        <a:prstGeom prst="roundRect">
          <a:avLst/>
        </a:prstGeom>
        <a:solidFill>
          <a:schemeClr val="accent2">
            <a:hueOff val="-656514"/>
            <a:satOff val="-19060"/>
            <a:lumOff val="11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Partnerships</a:t>
          </a:r>
        </a:p>
      </dsp:txBody>
      <dsp:txXfrm>
        <a:off x="432318" y="966343"/>
        <a:ext cx="5591317" cy="532758"/>
      </dsp:txXfrm>
    </dsp:sp>
    <dsp:sp modelId="{B2B8AA65-A758-4C12-BB27-4A7394582546}">
      <dsp:nvSpPr>
        <dsp:cNvPr id="0" name=""/>
        <dsp:cNvSpPr/>
      </dsp:nvSpPr>
      <dsp:spPr>
        <a:xfrm>
          <a:off x="0" y="21399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B57C0C-0868-4B46-B763-8A20021E00B4}">
      <dsp:nvSpPr>
        <dsp:cNvPr id="0" name=""/>
        <dsp:cNvSpPr/>
      </dsp:nvSpPr>
      <dsp:spPr>
        <a:xfrm>
          <a:off x="403497" y="1844722"/>
          <a:ext cx="5648959" cy="590400"/>
        </a:xfrm>
        <a:prstGeom prst="roundRect">
          <a:avLst/>
        </a:prstGeom>
        <a:solidFill>
          <a:schemeClr val="accent2">
            <a:hueOff val="-1313027"/>
            <a:satOff val="-38121"/>
            <a:lumOff val="229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Producten en verpakkingen</a:t>
          </a:r>
        </a:p>
      </dsp:txBody>
      <dsp:txXfrm>
        <a:off x="432318" y="1873543"/>
        <a:ext cx="5591317" cy="532758"/>
      </dsp:txXfrm>
    </dsp:sp>
    <dsp:sp modelId="{F3DF98BE-03E9-40B3-8258-0D7DF044F750}">
      <dsp:nvSpPr>
        <dsp:cNvPr id="0" name=""/>
        <dsp:cNvSpPr/>
      </dsp:nvSpPr>
      <dsp:spPr>
        <a:xfrm>
          <a:off x="0" y="30471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FC33D0-2C1D-450B-A0A6-C96017CC9969}">
      <dsp:nvSpPr>
        <dsp:cNvPr id="0" name=""/>
        <dsp:cNvSpPr/>
      </dsp:nvSpPr>
      <dsp:spPr>
        <a:xfrm>
          <a:off x="403497" y="2751922"/>
          <a:ext cx="5648959" cy="590400"/>
        </a:xfrm>
        <a:prstGeom prst="roundRect">
          <a:avLst/>
        </a:prstGeom>
        <a:solidFill>
          <a:schemeClr val="accent2">
            <a:hueOff val="-1969541"/>
            <a:satOff val="-57181"/>
            <a:lumOff val="34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Fysieke koop- en consumptieomgeving</a:t>
          </a:r>
        </a:p>
      </dsp:txBody>
      <dsp:txXfrm>
        <a:off x="432318" y="2780743"/>
        <a:ext cx="5591317" cy="532758"/>
      </dsp:txXfrm>
    </dsp:sp>
    <dsp:sp modelId="{191FC998-ECD6-4D60-8073-7ACFE802E6B1}">
      <dsp:nvSpPr>
        <dsp:cNvPr id="0" name=""/>
        <dsp:cNvSpPr/>
      </dsp:nvSpPr>
      <dsp:spPr>
        <a:xfrm>
          <a:off x="0" y="39543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E116C7-2FA6-41F8-9001-AD5872BFC8CA}">
      <dsp:nvSpPr>
        <dsp:cNvPr id="0" name=""/>
        <dsp:cNvSpPr/>
      </dsp:nvSpPr>
      <dsp:spPr>
        <a:xfrm>
          <a:off x="403497" y="3659122"/>
          <a:ext cx="5648959" cy="590400"/>
        </a:xfrm>
        <a:prstGeom prst="roundRect">
          <a:avLst/>
        </a:prstGeom>
        <a:solidFill>
          <a:schemeClr val="accent2">
            <a:hueOff val="-2626055"/>
            <a:satOff val="-76242"/>
            <a:lumOff val="459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Personeel</a:t>
          </a:r>
        </a:p>
      </dsp:txBody>
      <dsp:txXfrm>
        <a:off x="432318" y="3687943"/>
        <a:ext cx="5591317" cy="532758"/>
      </dsp:txXfrm>
    </dsp:sp>
    <dsp:sp modelId="{6FF0EC69-391C-4871-8372-FC9479FBC9D4}">
      <dsp:nvSpPr>
        <dsp:cNvPr id="0" name=""/>
        <dsp:cNvSpPr/>
      </dsp:nvSpPr>
      <dsp:spPr>
        <a:xfrm>
          <a:off x="0" y="4861522"/>
          <a:ext cx="8069942"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F72CAA-CEBA-46EA-80B2-8D6B5318970C}">
      <dsp:nvSpPr>
        <dsp:cNvPr id="0" name=""/>
        <dsp:cNvSpPr/>
      </dsp:nvSpPr>
      <dsp:spPr>
        <a:xfrm>
          <a:off x="403497" y="4566322"/>
          <a:ext cx="5648959" cy="590400"/>
        </a:xfrm>
        <a:prstGeom prst="roundRect">
          <a:avLst/>
        </a:prstGeom>
        <a:solidFill>
          <a:schemeClr val="accent2">
            <a:hueOff val="-3282568"/>
            <a:satOff val="-95302"/>
            <a:lumOff val="574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517" tIns="0" rIns="213517" bIns="0" numCol="1" spcCol="1270" anchor="ctr" anchorCtr="0">
          <a:noAutofit/>
        </a:bodyPr>
        <a:lstStyle/>
        <a:p>
          <a:pPr marL="0" lvl="0" indent="0" algn="l" defTabSz="889000">
            <a:lnSpc>
              <a:spcPct val="90000"/>
            </a:lnSpc>
            <a:spcBef>
              <a:spcPct val="0"/>
            </a:spcBef>
            <a:spcAft>
              <a:spcPct val="35000"/>
            </a:spcAft>
            <a:buNone/>
          </a:pPr>
          <a:r>
            <a:rPr lang="nl-NL" sz="2000" kern="1200" dirty="0"/>
            <a:t>Communicatie</a:t>
          </a:r>
        </a:p>
      </dsp:txBody>
      <dsp:txXfrm>
        <a:off x="432318" y="4595143"/>
        <a:ext cx="559131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1CBF1-85B8-412C-9427-72C7910646AC}" type="datetimeFigureOut">
              <a:rPr lang="nl-NL" smtClean="0"/>
              <a:t>21-9-2023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06E50-0CF6-4D77-B3ED-923346605EA3}" type="slidenum">
              <a:rPr lang="nl-NL" smtClean="0"/>
              <a:t>‹nr.›</a:t>
            </a:fld>
            <a:endParaRPr lang="nl-NL"/>
          </a:p>
        </p:txBody>
      </p:sp>
    </p:spTree>
    <p:extLst>
      <p:ext uri="{BB962C8B-B14F-4D97-AF65-F5344CB8AC3E}">
        <p14:creationId xmlns:p14="http://schemas.microsoft.com/office/powerpoint/2010/main" val="381847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106E50-0CF6-4D77-B3ED-923346605EA3}" type="slidenum">
              <a:rPr lang="nl-NL" smtClean="0"/>
              <a:t>10</a:t>
            </a:fld>
            <a:endParaRPr lang="nl-NL"/>
          </a:p>
        </p:txBody>
      </p:sp>
    </p:spTree>
    <p:extLst>
      <p:ext uri="{BB962C8B-B14F-4D97-AF65-F5344CB8AC3E}">
        <p14:creationId xmlns:p14="http://schemas.microsoft.com/office/powerpoint/2010/main" val="137337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Creativiteit inzetten</a:t>
            </a:r>
            <a:r>
              <a:rPr lang="nl-NL" b="1" baseline="0" dirty="0"/>
              <a:t> om vooral de </a:t>
            </a:r>
            <a:r>
              <a:rPr lang="nl-NL" b="1" baseline="0" dirty="0" err="1"/>
              <a:t>physical</a:t>
            </a:r>
            <a:r>
              <a:rPr lang="nl-NL" b="1" baseline="0" dirty="0"/>
              <a:t> context te </a:t>
            </a:r>
            <a:r>
              <a:rPr lang="nl-NL" b="1" baseline="0" dirty="0" err="1"/>
              <a:t>beinvloeden</a:t>
            </a:r>
            <a:r>
              <a:rPr lang="nl-NL" b="1" baseline="0" dirty="0"/>
              <a:t>. </a:t>
            </a:r>
          </a:p>
          <a:p>
            <a:r>
              <a:rPr lang="nl-NL" baseline="0" dirty="0"/>
              <a:t>Persoonlijke context: Hoe zit je in je vel. Ruzie met je moeder, kat overleden etc. </a:t>
            </a:r>
          </a:p>
          <a:p>
            <a:r>
              <a:rPr lang="nl-NL" baseline="0" dirty="0"/>
              <a:t>Sociale context: met wie kom je naar een evenement toe? Ervaring vaak heel anders met een leuke groep mensen dan wanneer je alleen ergens heen gaat. </a:t>
            </a:r>
          </a:p>
          <a:p>
            <a:r>
              <a:rPr lang="nl-NL" baseline="0" dirty="0"/>
              <a:t>Aan zowel persoonlijke als sociale context kun je heel weinig doen. Geen invloed op. </a:t>
            </a:r>
          </a:p>
          <a:p>
            <a:r>
              <a:rPr lang="nl-NL" baseline="0" dirty="0">
                <a:highlight>
                  <a:srgbClr val="FFFF00"/>
                </a:highlight>
              </a:rPr>
              <a:t>Fysieke context is wel te beïnvloeden; zie volgende slide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F95D-A3DE-44DA-BB08-416171D7341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87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AB66-6B1B-4D33-8EC2-D94AB424B2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56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AB66-6B1B-4D33-8EC2-D94AB424B2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73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A106E50-0CF6-4D77-B3ED-923346605EA3}" type="slidenum">
              <a:rPr lang="nl-NL" smtClean="0"/>
              <a:t>17</a:t>
            </a:fld>
            <a:endParaRPr lang="nl-NL"/>
          </a:p>
        </p:txBody>
      </p:sp>
    </p:spTree>
    <p:extLst>
      <p:ext uri="{BB962C8B-B14F-4D97-AF65-F5344CB8AC3E}">
        <p14:creationId xmlns:p14="http://schemas.microsoft.com/office/powerpoint/2010/main" val="1130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BFA8F-2113-58B3-1740-8D066C3561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78E1DF-1E00-AA50-ED8B-E493A34EA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76E8738-CF3A-8D19-FFEC-FD40F1872441}"/>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77C328F0-20BF-3EC9-58B5-F2057A3630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A0DD16-C29F-3E00-FA2E-92ACFC654CB3}"/>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222007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9BED-F1F3-4FFF-2780-21E61644717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5837E3-4486-F091-8209-0D955557327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B4C0C5-31B4-B803-DCC6-4E2A80069306}"/>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7920CA32-AE60-EC35-E76C-276065FF1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9166A1-237B-C279-5E77-A2601ACFB9F4}"/>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425339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60AB960-85D1-6444-0829-E086CF0A73A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2466516-FFC9-AF14-65C7-6A8934B14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4F1579-F39B-5C8F-0FDC-C59FFC783623}"/>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1E0A0ACE-823F-6FB2-12D3-8D90781E93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2E884D-7468-63F5-E302-8C51EA985164}"/>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199089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86078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381970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286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21-9-2023</a:t>
            </a:fld>
            <a:endParaRPr lang="nl-NL" noProof="0"/>
          </a:p>
        </p:txBody>
      </p:sp>
    </p:spTree>
    <p:extLst>
      <p:ext uri="{BB962C8B-B14F-4D97-AF65-F5344CB8AC3E}">
        <p14:creationId xmlns:p14="http://schemas.microsoft.com/office/powerpoint/2010/main" val="212811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91722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8100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7396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48265-105F-63C3-D0A5-70CA758737B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084F7E-10B0-DA8E-27DA-11964D44146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3A01B4-1E97-D6DC-E8B4-D3A30C755CEC}"/>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AA1AE28D-FB93-34AE-B930-BA2BF60E11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DC294E-636F-B9B9-F015-AAB3E704D068}"/>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428220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26340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69327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97635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24976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382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91279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113755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55164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383690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7589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45537-8324-D9EE-8A83-78233431D0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3FF0134-A8C8-09D1-35FC-A4DBC83B8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8E2E27-8D8A-EA30-E22C-BF8B9CEA19B5}"/>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37A40669-E507-BD81-D257-DF3A4FEEF0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6424A9-7B53-6A64-7F4E-D9228D0CFA58}"/>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1064392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426994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78953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1274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83773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940314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13117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57687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927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000900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35122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219F9-2DFC-823C-47D8-759DBB956D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49217DC-3322-0E54-391C-6D42303EAE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E19D5DD-C2F7-140B-4457-3DD32DFF87C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2A59644-6133-1434-9BF4-5493BD700731}"/>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6" name="Tijdelijke aanduiding voor voettekst 5">
            <a:extLst>
              <a:ext uri="{FF2B5EF4-FFF2-40B4-BE49-F238E27FC236}">
                <a16:creationId xmlns:a16="http://schemas.microsoft.com/office/drawing/2014/main" id="{4BAC7385-13BC-FDEC-2F52-35F260C1E5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A9D37EC-483D-FC23-48E4-71D85B33D7FF}"/>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746579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980977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6786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0734C-C2E7-1A12-2C0A-E4F9E1C7130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809CF2F-EA6D-2A01-3A35-B412B20CC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00D3FB-39C6-BDE6-695F-CECF188FEC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E6ABAE0-CD4D-7A01-BFE2-FE8F81F81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677189-802E-82E1-43F3-B847CAA111D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EB4AD5-1A8A-DB99-4B77-F3458A3F6645}"/>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8" name="Tijdelijke aanduiding voor voettekst 7">
            <a:extLst>
              <a:ext uri="{FF2B5EF4-FFF2-40B4-BE49-F238E27FC236}">
                <a16:creationId xmlns:a16="http://schemas.microsoft.com/office/drawing/2014/main" id="{73FFAF72-03A9-0219-0EB2-6A60BBD0989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AE2B194-13BC-585D-AA0A-6F4F4AB98A76}"/>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212699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6BAF8-9A2D-CD1A-6FD6-2F8FD747923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39B4AD-F0F3-0CCA-5B82-CA4B9888D4A2}"/>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4" name="Tijdelijke aanduiding voor voettekst 3">
            <a:extLst>
              <a:ext uri="{FF2B5EF4-FFF2-40B4-BE49-F238E27FC236}">
                <a16:creationId xmlns:a16="http://schemas.microsoft.com/office/drawing/2014/main" id="{96A289AA-A874-C4BB-82C8-F3269081B06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7A66A14-E44F-38D8-4855-1406DBE53E4A}"/>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422244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669104-1F82-B411-9667-9A60DF52A335}"/>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3" name="Tijdelijke aanduiding voor voettekst 2">
            <a:extLst>
              <a:ext uri="{FF2B5EF4-FFF2-40B4-BE49-F238E27FC236}">
                <a16:creationId xmlns:a16="http://schemas.microsoft.com/office/drawing/2014/main" id="{4C4E6771-0660-0275-FC8F-10841001907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D86B10-15D6-A8E1-1FFE-CD2525978737}"/>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248419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8EC76-9514-0BB3-0707-EA1E5594DD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AECE2EA-A0E9-DC25-6480-29083692E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35CF82A-21E1-69AC-8A21-887355195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78E954-8CCB-967D-F210-1A9876159178}"/>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6" name="Tijdelijke aanduiding voor voettekst 5">
            <a:extLst>
              <a:ext uri="{FF2B5EF4-FFF2-40B4-BE49-F238E27FC236}">
                <a16:creationId xmlns:a16="http://schemas.microsoft.com/office/drawing/2014/main" id="{B3F17D64-47FF-C5DB-B166-C94E0AFE7D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562D59-74C6-C10A-2C1B-60640C2BA4EF}"/>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134810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9B24-C7DC-89EB-B1CE-32DB588D0F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99E003-9F5B-1F51-F2D2-D7E6748EF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BF27258-1C26-7AB7-4577-55FC28DEB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8E044A-BB96-2707-83C3-93E7BE469ACE}"/>
              </a:ext>
            </a:extLst>
          </p:cNvPr>
          <p:cNvSpPr>
            <a:spLocks noGrp="1"/>
          </p:cNvSpPr>
          <p:nvPr>
            <p:ph type="dt" sz="half" idx="10"/>
          </p:nvPr>
        </p:nvSpPr>
        <p:spPr/>
        <p:txBody>
          <a:bodyPr/>
          <a:lstStyle/>
          <a:p>
            <a:fld id="{338CEB8F-AFE5-403F-88FA-BBBC18556C5D}" type="datetimeFigureOut">
              <a:rPr lang="nl-NL" smtClean="0"/>
              <a:t>21-9-2023</a:t>
            </a:fld>
            <a:endParaRPr lang="nl-NL"/>
          </a:p>
        </p:txBody>
      </p:sp>
      <p:sp>
        <p:nvSpPr>
          <p:cNvPr id="6" name="Tijdelijke aanduiding voor voettekst 5">
            <a:extLst>
              <a:ext uri="{FF2B5EF4-FFF2-40B4-BE49-F238E27FC236}">
                <a16:creationId xmlns:a16="http://schemas.microsoft.com/office/drawing/2014/main" id="{F3D4BFA7-DB6A-BBD4-50AF-B878961198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4ACFBA-0B72-5C12-5DE8-B875C8EB8E11}"/>
              </a:ext>
            </a:extLst>
          </p:cNvPr>
          <p:cNvSpPr>
            <a:spLocks noGrp="1"/>
          </p:cNvSpPr>
          <p:nvPr>
            <p:ph type="sldNum" sz="quarter" idx="12"/>
          </p:nvPr>
        </p:nvSpPr>
        <p:spPr/>
        <p:txBody>
          <a:bodyPr/>
          <a:lstStyle/>
          <a:p>
            <a:fld id="{83A0DD18-511B-4CC9-ADDB-F3C81B832233}" type="slidenum">
              <a:rPr lang="nl-NL" smtClean="0"/>
              <a:t>‹nr.›</a:t>
            </a:fld>
            <a:endParaRPr lang="nl-NL"/>
          </a:p>
        </p:txBody>
      </p:sp>
    </p:spTree>
    <p:extLst>
      <p:ext uri="{BB962C8B-B14F-4D97-AF65-F5344CB8AC3E}">
        <p14:creationId xmlns:p14="http://schemas.microsoft.com/office/powerpoint/2010/main" val="418304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F49735E-1999-FAEE-BDCB-F8D1DD796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EF9FE94-E108-05FB-BA1B-76E1CAD3F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2726CE-7698-7A2A-7B9A-4B4A0D941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CEB8F-AFE5-403F-88FA-BBBC18556C5D}" type="datetimeFigureOut">
              <a:rPr lang="nl-NL" smtClean="0"/>
              <a:t>21-9-2023</a:t>
            </a:fld>
            <a:endParaRPr lang="nl-NL"/>
          </a:p>
        </p:txBody>
      </p:sp>
      <p:sp>
        <p:nvSpPr>
          <p:cNvPr id="5" name="Tijdelijke aanduiding voor voettekst 4">
            <a:extLst>
              <a:ext uri="{FF2B5EF4-FFF2-40B4-BE49-F238E27FC236}">
                <a16:creationId xmlns:a16="http://schemas.microsoft.com/office/drawing/2014/main" id="{A1B54944-EF10-64A7-2334-F0139E303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B937C33-CD81-0C51-97D9-2C2D0E3F7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0DD18-511B-4CC9-ADDB-F3C81B832233}" type="slidenum">
              <a:rPr lang="nl-NL" smtClean="0"/>
              <a:t>‹nr.›</a:t>
            </a:fld>
            <a:endParaRPr lang="nl-NL"/>
          </a:p>
        </p:txBody>
      </p:sp>
    </p:spTree>
    <p:extLst>
      <p:ext uri="{BB962C8B-B14F-4D97-AF65-F5344CB8AC3E}">
        <p14:creationId xmlns:p14="http://schemas.microsoft.com/office/powerpoint/2010/main" val="8308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64360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evenementorganiseren.nl/artikel/tips-en-voorbeelden-voor-jouw-event-uitnodiging-1023.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vandale.nl/gratis-woordenboek/nederlands/betekenis/public%20relations#.XBpmo89Kju0" TargetMode="External"/><Relationship Id="rId2" Type="http://schemas.openxmlformats.org/officeDocument/2006/relationships/hyperlink" Target="https://nl.wikipedia.org/wiki/Public_relation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089081"/>
            <a:ext cx="8676000" cy="2397319"/>
          </a:xfrm>
        </p:spPr>
        <p:txBody>
          <a:bodyPr/>
          <a:lstStyle/>
          <a:p>
            <a:r>
              <a:rPr lang="nl-NL" dirty="0"/>
              <a:t>Blok 2: </a:t>
            </a:r>
            <a:br>
              <a:rPr lang="nl-NL" dirty="0"/>
            </a:br>
            <a:r>
              <a:rPr lang="nl-NL" dirty="0"/>
              <a:t>PR, marketing en communicatie </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E5D6F99-DE37-9D14-349F-4867E5D9688A}"/>
              </a:ext>
            </a:extLst>
          </p:cNvPr>
          <p:cNvPicPr>
            <a:picLocks noChangeAspect="1"/>
          </p:cNvPicPr>
          <p:nvPr/>
        </p:nvPicPr>
        <p:blipFill rotWithShape="1">
          <a:blip r:embed="rId3"/>
          <a:srcRect t="7619" b="20476"/>
          <a:stretch/>
        </p:blipFill>
        <p:spPr>
          <a:xfrm>
            <a:off x="1115023" y="1455285"/>
            <a:ext cx="4980977" cy="4931229"/>
          </a:xfrm>
          <a:prstGeom prst="rect">
            <a:avLst/>
          </a:prstGeom>
        </p:spPr>
      </p:pic>
      <p:pic>
        <p:nvPicPr>
          <p:cNvPr id="4" name="Afbeelding 3">
            <a:extLst>
              <a:ext uri="{FF2B5EF4-FFF2-40B4-BE49-F238E27FC236}">
                <a16:creationId xmlns:a16="http://schemas.microsoft.com/office/drawing/2014/main" id="{40B582F1-90E0-2844-10D4-F5B09C175D68}"/>
              </a:ext>
            </a:extLst>
          </p:cNvPr>
          <p:cNvPicPr>
            <a:picLocks noChangeAspect="1"/>
          </p:cNvPicPr>
          <p:nvPr/>
        </p:nvPicPr>
        <p:blipFill rotWithShape="1">
          <a:blip r:embed="rId4"/>
          <a:srcRect b="18479"/>
          <a:stretch/>
        </p:blipFill>
        <p:spPr>
          <a:xfrm>
            <a:off x="6691814" y="1275347"/>
            <a:ext cx="3523570" cy="5111167"/>
          </a:xfrm>
          <a:prstGeom prst="rect">
            <a:avLst/>
          </a:prstGeom>
        </p:spPr>
      </p:pic>
      <p:sp>
        <p:nvSpPr>
          <p:cNvPr id="5" name="Tekstvak 4">
            <a:extLst>
              <a:ext uri="{FF2B5EF4-FFF2-40B4-BE49-F238E27FC236}">
                <a16:creationId xmlns:a16="http://schemas.microsoft.com/office/drawing/2014/main" id="{31EC9E99-4393-DA29-D36A-0712396A341C}"/>
              </a:ext>
            </a:extLst>
          </p:cNvPr>
          <p:cNvSpPr txBox="1"/>
          <p:nvPr/>
        </p:nvSpPr>
        <p:spPr>
          <a:xfrm>
            <a:off x="990600" y="471486"/>
            <a:ext cx="3712028" cy="584775"/>
          </a:xfrm>
          <a:prstGeom prst="rect">
            <a:avLst/>
          </a:prstGeom>
          <a:noFill/>
        </p:spPr>
        <p:txBody>
          <a:bodyPr wrap="square" rtlCol="0">
            <a:spAutoFit/>
          </a:bodyPr>
          <a:lstStyle/>
          <a:p>
            <a:r>
              <a:rPr lang="nl-NL" sz="3200" b="1" dirty="0">
                <a:solidFill>
                  <a:srgbClr val="0070C0"/>
                </a:solidFill>
              </a:rPr>
              <a:t>3. Voorbeelden </a:t>
            </a:r>
          </a:p>
        </p:txBody>
      </p:sp>
    </p:spTree>
    <p:extLst>
      <p:ext uri="{BB962C8B-B14F-4D97-AF65-F5344CB8AC3E}">
        <p14:creationId xmlns:p14="http://schemas.microsoft.com/office/powerpoint/2010/main" val="115089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1BEC2AC-0DB2-C906-879C-C880EAF30121}"/>
              </a:ext>
            </a:extLst>
          </p:cNvPr>
          <p:cNvPicPr>
            <a:picLocks noChangeAspect="1"/>
          </p:cNvPicPr>
          <p:nvPr/>
        </p:nvPicPr>
        <p:blipFill>
          <a:blip r:embed="rId2"/>
          <a:stretch>
            <a:fillRect/>
          </a:stretch>
        </p:blipFill>
        <p:spPr>
          <a:xfrm>
            <a:off x="1219200" y="415698"/>
            <a:ext cx="3352800" cy="5743575"/>
          </a:xfrm>
          <a:prstGeom prst="rect">
            <a:avLst/>
          </a:prstGeom>
        </p:spPr>
      </p:pic>
      <p:pic>
        <p:nvPicPr>
          <p:cNvPr id="3" name="Afbeelding 2">
            <a:extLst>
              <a:ext uri="{FF2B5EF4-FFF2-40B4-BE49-F238E27FC236}">
                <a16:creationId xmlns:a16="http://schemas.microsoft.com/office/drawing/2014/main" id="{E676B574-0050-4E5C-35BB-B5E25D986699}"/>
              </a:ext>
            </a:extLst>
          </p:cNvPr>
          <p:cNvPicPr>
            <a:picLocks noChangeAspect="1"/>
          </p:cNvPicPr>
          <p:nvPr/>
        </p:nvPicPr>
        <p:blipFill>
          <a:blip r:embed="rId3"/>
          <a:stretch>
            <a:fillRect/>
          </a:stretch>
        </p:blipFill>
        <p:spPr>
          <a:xfrm>
            <a:off x="6766152" y="415698"/>
            <a:ext cx="3362325" cy="6124575"/>
          </a:xfrm>
          <a:prstGeom prst="rect">
            <a:avLst/>
          </a:prstGeom>
        </p:spPr>
      </p:pic>
    </p:spTree>
    <p:extLst>
      <p:ext uri="{BB962C8B-B14F-4D97-AF65-F5344CB8AC3E}">
        <p14:creationId xmlns:p14="http://schemas.microsoft.com/office/powerpoint/2010/main" val="95881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E673D-9068-03CB-F7FF-8ABDB399FC39}"/>
              </a:ext>
            </a:extLst>
          </p:cNvPr>
          <p:cNvSpPr>
            <a:spLocks noGrp="1"/>
          </p:cNvSpPr>
          <p:nvPr>
            <p:ph type="title"/>
          </p:nvPr>
        </p:nvSpPr>
        <p:spPr/>
        <p:txBody>
          <a:bodyPr/>
          <a:lstStyle/>
          <a:p>
            <a:r>
              <a:rPr lang="nl-NL" dirty="0"/>
              <a:t>Meer voorbeelden of input nodig: </a:t>
            </a:r>
          </a:p>
        </p:txBody>
      </p:sp>
      <p:sp>
        <p:nvSpPr>
          <p:cNvPr id="4" name="Tekstvak 3">
            <a:extLst>
              <a:ext uri="{FF2B5EF4-FFF2-40B4-BE49-F238E27FC236}">
                <a16:creationId xmlns:a16="http://schemas.microsoft.com/office/drawing/2014/main" id="{888741C8-081F-BD48-7E97-F1A5CB6DF86F}"/>
              </a:ext>
            </a:extLst>
          </p:cNvPr>
          <p:cNvSpPr txBox="1"/>
          <p:nvPr/>
        </p:nvSpPr>
        <p:spPr>
          <a:xfrm>
            <a:off x="936171" y="2060807"/>
            <a:ext cx="9296400" cy="646331"/>
          </a:xfrm>
          <a:prstGeom prst="rect">
            <a:avLst/>
          </a:prstGeom>
          <a:noFill/>
        </p:spPr>
        <p:txBody>
          <a:bodyPr wrap="square">
            <a:spAutoFit/>
          </a:bodyPr>
          <a:lstStyle/>
          <a:p>
            <a:r>
              <a:rPr lang="nl-NL" dirty="0">
                <a:hlinkClick r:id="rId2"/>
              </a:rPr>
              <a:t>https://www.evenementorganiseren.nl/artikel/tips-en-voorbeelden-voor-jouw-event-uitnodiging-1023.html</a:t>
            </a:r>
            <a:r>
              <a:rPr lang="nl-NL" dirty="0"/>
              <a:t> </a:t>
            </a:r>
          </a:p>
        </p:txBody>
      </p:sp>
    </p:spTree>
    <p:extLst>
      <p:ext uri="{BB962C8B-B14F-4D97-AF65-F5344CB8AC3E}">
        <p14:creationId xmlns:p14="http://schemas.microsoft.com/office/powerpoint/2010/main" val="131225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BA071-CD2B-F840-8BE3-94531A247EA9}"/>
              </a:ext>
            </a:extLst>
          </p:cNvPr>
          <p:cNvSpPr>
            <a:spLocks noGrp="1"/>
          </p:cNvSpPr>
          <p:nvPr>
            <p:ph type="title"/>
          </p:nvPr>
        </p:nvSpPr>
        <p:spPr>
          <a:xfrm>
            <a:off x="6810991" y="572569"/>
            <a:ext cx="4784195" cy="1637231"/>
          </a:xfrm>
        </p:spPr>
        <p:txBody>
          <a:bodyPr vert="horz" lIns="91440" tIns="45720" rIns="91440" bIns="45720" rtlCol="0" anchor="b">
            <a:normAutofit/>
          </a:bodyPr>
          <a:lstStyle/>
          <a:p>
            <a:r>
              <a:rPr lang="en-US" sz="3600" b="1" dirty="0">
                <a:solidFill>
                  <a:schemeClr val="accent1"/>
                </a:solidFill>
              </a:rPr>
              <a:t>4. Het </a:t>
            </a:r>
            <a:r>
              <a:rPr lang="en-US" sz="3600" b="1" dirty="0" err="1">
                <a:solidFill>
                  <a:schemeClr val="accent1"/>
                </a:solidFill>
              </a:rPr>
              <a:t>uitnodigingstraject</a:t>
            </a:r>
            <a:endParaRPr lang="en-US" sz="3600" b="1" dirty="0">
              <a:solidFill>
                <a:schemeClr val="accent1"/>
              </a:solidFill>
            </a:endParaRPr>
          </a:p>
        </p:txBody>
      </p:sp>
      <p:pic>
        <p:nvPicPr>
          <p:cNvPr id="5" name="Afbeelding 4">
            <a:extLst>
              <a:ext uri="{FF2B5EF4-FFF2-40B4-BE49-F238E27FC236}">
                <a16:creationId xmlns:a16="http://schemas.microsoft.com/office/drawing/2014/main" id="{FF774E1C-0B33-50FE-0B5D-94C734961820}"/>
              </a:ext>
            </a:extLst>
          </p:cNvPr>
          <p:cNvPicPr>
            <a:picLocks noChangeAspect="1"/>
          </p:cNvPicPr>
          <p:nvPr/>
        </p:nvPicPr>
        <p:blipFill rotWithShape="1">
          <a:blip r:embed="rId2"/>
          <a:srcRect t="503"/>
          <a:stretch/>
        </p:blipFill>
        <p:spPr>
          <a:xfrm>
            <a:off x="596813" y="801575"/>
            <a:ext cx="5499187" cy="5471535"/>
          </a:xfrm>
          <a:custGeom>
            <a:avLst/>
            <a:gdLst/>
            <a:ahLst/>
            <a:cxnLst/>
            <a:rect l="l" t="t" r="r" b="b"/>
            <a:pathLst>
              <a:path w="4926647" h="4901874">
                <a:moveTo>
                  <a:pt x="2827942" y="2033"/>
                </a:moveTo>
                <a:cubicBezTo>
                  <a:pt x="2901705" y="5050"/>
                  <a:pt x="2973640" y="11422"/>
                  <a:pt x="3043325" y="21136"/>
                </a:cubicBezTo>
                <a:cubicBezTo>
                  <a:pt x="3600804" y="98849"/>
                  <a:pt x="4185553" y="476257"/>
                  <a:pt x="4498894" y="902802"/>
                </a:cubicBezTo>
                <a:cubicBezTo>
                  <a:pt x="4812235" y="1329346"/>
                  <a:pt x="4950223" y="2037621"/>
                  <a:pt x="4923373" y="2580407"/>
                </a:cubicBezTo>
                <a:cubicBezTo>
                  <a:pt x="4896522" y="3123192"/>
                  <a:pt x="4745612" y="3772883"/>
                  <a:pt x="4337788" y="4159516"/>
                </a:cubicBezTo>
                <a:cubicBezTo>
                  <a:pt x="3929963" y="4546150"/>
                  <a:pt x="3081282" y="4930377"/>
                  <a:pt x="2476425" y="4900207"/>
                </a:cubicBezTo>
                <a:cubicBezTo>
                  <a:pt x="1871566" y="4870038"/>
                  <a:pt x="1119757" y="4406651"/>
                  <a:pt x="708641" y="3978500"/>
                </a:cubicBezTo>
                <a:cubicBezTo>
                  <a:pt x="297525" y="3550349"/>
                  <a:pt x="-64504" y="2921632"/>
                  <a:pt x="9726" y="2331303"/>
                </a:cubicBezTo>
                <a:cubicBezTo>
                  <a:pt x="83957" y="1740973"/>
                  <a:pt x="273797" y="1052469"/>
                  <a:pt x="1154021" y="436525"/>
                </a:cubicBezTo>
                <a:cubicBezTo>
                  <a:pt x="1705608" y="124217"/>
                  <a:pt x="2311596" y="-19083"/>
                  <a:pt x="2827942" y="2033"/>
                </a:cubicBezTo>
                <a:close/>
              </a:path>
            </a:pathLst>
          </a:custGeom>
        </p:spPr>
      </p:pic>
      <p:grpSp>
        <p:nvGrpSpPr>
          <p:cNvPr id="10" name="Group 9">
            <a:extLst>
              <a:ext uri="{FF2B5EF4-FFF2-40B4-BE49-F238E27FC236}">
                <a16:creationId xmlns:a16="http://schemas.microsoft.com/office/drawing/2014/main" id="{A825BD3A-E149-3C61-449F-23D1B09562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86" y="4780067"/>
            <a:ext cx="2129121" cy="2098001"/>
            <a:chOff x="-60285" y="4581559"/>
            <a:chExt cx="2330572" cy="2296509"/>
          </a:xfrm>
        </p:grpSpPr>
        <p:sp>
          <p:nvSpPr>
            <p:cNvPr id="11" name="Freeform: Shape 10">
              <a:extLst>
                <a:ext uri="{FF2B5EF4-FFF2-40B4-BE49-F238E27FC236}">
                  <a16:creationId xmlns:a16="http://schemas.microsoft.com/office/drawing/2014/main" id="{C43B6EA6-9E0B-9973-F921-86CF410D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400132">
              <a:off x="1054559" y="5611570"/>
              <a:ext cx="374890" cy="37336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82"/>
                <a:gd name="connsiteY0" fmla="*/ 2 h 4963949"/>
                <a:gd name="connsiteX1" fmla="*/ 4735908 w 4849482"/>
                <a:gd name="connsiteY1" fmla="*/ 1905908 h 4963949"/>
                <a:gd name="connsiteX2" fmla="*/ 4451030 w 4849482"/>
                <a:gd name="connsiteY2" fmla="*/ 3809089 h 4963949"/>
                <a:gd name="connsiteX3" fmla="*/ 3419865 w 4849482"/>
                <a:gd name="connsiteY3" fmla="*/ 4844857 h 4963949"/>
                <a:gd name="connsiteX4" fmla="*/ 1074535 w 4849482"/>
                <a:gd name="connsiteY4" fmla="*/ 4657238 h 4963949"/>
                <a:gd name="connsiteX5" fmla="*/ 33359 w 4849482"/>
                <a:gd name="connsiteY5" fmla="*/ 2995667 h 4963949"/>
                <a:gd name="connsiteX6" fmla="*/ 592137 w 4849482"/>
                <a:gd name="connsiteY6" fmla="*/ 805858 h 4963949"/>
                <a:gd name="connsiteX7" fmla="*/ 2649000 w 4849482"/>
                <a:gd name="connsiteY7" fmla="*/ 2 h 4963949"/>
                <a:gd name="connsiteX0" fmla="*/ 2649000 w 4942023"/>
                <a:gd name="connsiteY0" fmla="*/ 2 h 4678955"/>
                <a:gd name="connsiteX1" fmla="*/ 4735908 w 4942023"/>
                <a:gd name="connsiteY1" fmla="*/ 1905908 h 4678955"/>
                <a:gd name="connsiteX2" fmla="*/ 4451030 w 4942023"/>
                <a:gd name="connsiteY2" fmla="*/ 3809089 h 4678955"/>
                <a:gd name="connsiteX3" fmla="*/ 1074535 w 4942023"/>
                <a:gd name="connsiteY3" fmla="*/ 4657238 h 4678955"/>
                <a:gd name="connsiteX4" fmla="*/ 33359 w 4942023"/>
                <a:gd name="connsiteY4" fmla="*/ 2995667 h 4678955"/>
                <a:gd name="connsiteX5" fmla="*/ 592137 w 4942023"/>
                <a:gd name="connsiteY5" fmla="*/ 805858 h 4678955"/>
                <a:gd name="connsiteX6" fmla="*/ 2649000 w 4942023"/>
                <a:gd name="connsiteY6" fmla="*/ 2 h 4678955"/>
                <a:gd name="connsiteX0" fmla="*/ 2649000 w 4806392"/>
                <a:gd name="connsiteY0" fmla="*/ 2 h 4842789"/>
                <a:gd name="connsiteX1" fmla="*/ 4735908 w 4806392"/>
                <a:gd name="connsiteY1" fmla="*/ 1905908 h 4842789"/>
                <a:gd name="connsiteX2" fmla="*/ 3706624 w 4806392"/>
                <a:gd name="connsiteY2" fmla="*/ 4493428 h 4842789"/>
                <a:gd name="connsiteX3" fmla="*/ 1074535 w 4806392"/>
                <a:gd name="connsiteY3" fmla="*/ 4657238 h 4842789"/>
                <a:gd name="connsiteX4" fmla="*/ 33359 w 4806392"/>
                <a:gd name="connsiteY4" fmla="*/ 2995667 h 4842789"/>
                <a:gd name="connsiteX5" fmla="*/ 592137 w 4806392"/>
                <a:gd name="connsiteY5" fmla="*/ 805858 h 4842789"/>
                <a:gd name="connsiteX6" fmla="*/ 2649000 w 4806392"/>
                <a:gd name="connsiteY6" fmla="*/ 2 h 4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6392" h="4842789">
                  <a:moveTo>
                    <a:pt x="2649000" y="2"/>
                  </a:moveTo>
                  <a:cubicBezTo>
                    <a:pt x="3339628" y="183344"/>
                    <a:pt x="4435570" y="1271060"/>
                    <a:pt x="4735908" y="1905908"/>
                  </a:cubicBezTo>
                  <a:cubicBezTo>
                    <a:pt x="5036246" y="2540756"/>
                    <a:pt x="4316853" y="4034873"/>
                    <a:pt x="3706624" y="4493428"/>
                  </a:cubicBezTo>
                  <a:cubicBezTo>
                    <a:pt x="3096395" y="4951983"/>
                    <a:pt x="1686746" y="4906865"/>
                    <a:pt x="1074535" y="4657238"/>
                  </a:cubicBezTo>
                  <a:cubicBezTo>
                    <a:pt x="462324" y="4407611"/>
                    <a:pt x="145196" y="3624902"/>
                    <a:pt x="33359" y="2995667"/>
                  </a:cubicBezTo>
                  <a:cubicBezTo>
                    <a:pt x="-94426" y="2318585"/>
                    <a:pt x="156197" y="1305135"/>
                    <a:pt x="592137" y="805858"/>
                  </a:cubicBezTo>
                  <a:cubicBezTo>
                    <a:pt x="1028077" y="306581"/>
                    <a:pt x="1996327" y="30750"/>
                    <a:pt x="2649000" y="2"/>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C1932EE-D34B-922C-21DE-B9EDF8118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A1A34FE-FDB4-353C-884F-97E00A77C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29076">
              <a:off x="962723" y="6319494"/>
              <a:ext cx="1307564" cy="558574"/>
            </a:xfrm>
            <a:custGeom>
              <a:avLst/>
              <a:gdLst>
                <a:gd name="connsiteX0" fmla="*/ 1307564 w 1307564"/>
                <a:gd name="connsiteY0" fmla="*/ 360848 h 558574"/>
                <a:gd name="connsiteX1" fmla="*/ 1264610 w 1307564"/>
                <a:gd name="connsiteY1" fmla="*/ 558387 h 558574"/>
                <a:gd name="connsiteX2" fmla="*/ 496925 w 1307564"/>
                <a:gd name="connsiteY2" fmla="*/ 469382 h 558574"/>
                <a:gd name="connsiteX3" fmla="*/ 472802 w 1307564"/>
                <a:gd name="connsiteY3" fmla="*/ 464872 h 558574"/>
                <a:gd name="connsiteX4" fmla="*/ 0 w 1307564"/>
                <a:gd name="connsiteY4" fmla="*/ 0 h 558574"/>
                <a:gd name="connsiteX5" fmla="*/ 152076 w 1307564"/>
                <a:gd name="connsiteY5" fmla="*/ 41404 h 558574"/>
                <a:gd name="connsiteX6" fmla="*/ 1307564 w 1307564"/>
                <a:gd name="connsiteY6" fmla="*/ 360848 h 5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564" h="558574">
                  <a:moveTo>
                    <a:pt x="1307564" y="360848"/>
                  </a:moveTo>
                  <a:cubicBezTo>
                    <a:pt x="1303188" y="403876"/>
                    <a:pt x="1279827" y="564823"/>
                    <a:pt x="1264610" y="558387"/>
                  </a:cubicBezTo>
                  <a:cubicBezTo>
                    <a:pt x="1237694" y="559849"/>
                    <a:pt x="802592" y="520038"/>
                    <a:pt x="496925" y="469382"/>
                  </a:cubicBezTo>
                  <a:lnTo>
                    <a:pt x="472802" y="464872"/>
                  </a:lnTo>
                  <a:lnTo>
                    <a:pt x="0" y="0"/>
                  </a:lnTo>
                  <a:lnTo>
                    <a:pt x="152076" y="41404"/>
                  </a:lnTo>
                  <a:cubicBezTo>
                    <a:pt x="614511" y="166095"/>
                    <a:pt x="1270124" y="336305"/>
                    <a:pt x="1307564" y="360848"/>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765F686-D93C-21BC-5196-BEC7649DE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E8DE9D2-D672-9E15-CAC0-BF51EC189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938007" flipV="1">
              <a:off x="-570599" y="5091873"/>
              <a:ext cx="1904974" cy="884345"/>
            </a:xfrm>
            <a:custGeom>
              <a:avLst/>
              <a:gdLst>
                <a:gd name="connsiteX0" fmla="*/ 0 w 1904974"/>
                <a:gd name="connsiteY0" fmla="*/ 421557 h 884345"/>
                <a:gd name="connsiteX1" fmla="*/ 416370 w 1904974"/>
                <a:gd name="connsiteY1" fmla="*/ 530740 h 884345"/>
                <a:gd name="connsiteX2" fmla="*/ 1800731 w 1904974"/>
                <a:gd name="connsiteY2" fmla="*/ 866036 h 884345"/>
                <a:gd name="connsiteX3" fmla="*/ 1904485 w 1904974"/>
                <a:gd name="connsiteY3" fmla="*/ 880134 h 884345"/>
                <a:gd name="connsiteX4" fmla="*/ 1894966 w 1904974"/>
                <a:gd name="connsiteY4" fmla="*/ 779469 h 884345"/>
                <a:gd name="connsiteX5" fmla="*/ 1761844 w 1904974"/>
                <a:gd name="connsiteY5" fmla="*/ 402374 h 884345"/>
                <a:gd name="connsiteX6" fmla="*/ 1377785 w 1904974"/>
                <a:gd name="connsiteY6" fmla="*/ 3317 h 884345"/>
                <a:gd name="connsiteX7" fmla="*/ 1372668 w 1904974"/>
                <a:gd name="connsiteY7" fmla="*/ 0 h 884345"/>
                <a:gd name="connsiteX8" fmla="*/ 337869 w 1904974"/>
                <a:gd name="connsiteY8" fmla="*/ 139908 h 884345"/>
                <a:gd name="connsiteX9" fmla="*/ 188081 w 1904974"/>
                <a:gd name="connsiteY9" fmla="*/ 203651 h 884345"/>
                <a:gd name="connsiteX10" fmla="*/ 125663 w 1904974"/>
                <a:gd name="connsiteY10" fmla="*/ 268413 h 884345"/>
                <a:gd name="connsiteX11" fmla="*/ 0 w 1904974"/>
                <a:gd name="connsiteY11" fmla="*/ 421557 h 8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74" h="884345">
                  <a:moveTo>
                    <a:pt x="0" y="421557"/>
                  </a:moveTo>
                  <a:cubicBezTo>
                    <a:pt x="3634" y="427260"/>
                    <a:pt x="235761" y="473169"/>
                    <a:pt x="416370" y="530740"/>
                  </a:cubicBezTo>
                  <a:lnTo>
                    <a:pt x="1800731" y="866036"/>
                  </a:lnTo>
                  <a:cubicBezTo>
                    <a:pt x="1847450" y="875071"/>
                    <a:pt x="1894389" y="892323"/>
                    <a:pt x="1904485" y="880134"/>
                  </a:cubicBezTo>
                  <a:cubicBezTo>
                    <a:pt x="1907165" y="859490"/>
                    <a:pt x="1898113" y="808332"/>
                    <a:pt x="1894966" y="779469"/>
                  </a:cubicBezTo>
                  <a:cubicBezTo>
                    <a:pt x="1878988" y="675447"/>
                    <a:pt x="1847255" y="520751"/>
                    <a:pt x="1761844" y="402374"/>
                  </a:cubicBezTo>
                  <a:cubicBezTo>
                    <a:pt x="1676433" y="283997"/>
                    <a:pt x="1531056" y="114087"/>
                    <a:pt x="1377785" y="3317"/>
                  </a:cubicBezTo>
                  <a:lnTo>
                    <a:pt x="1372668" y="0"/>
                  </a:lnTo>
                  <a:lnTo>
                    <a:pt x="337869" y="139908"/>
                  </a:lnTo>
                  <a:lnTo>
                    <a:pt x="188081" y="203651"/>
                  </a:lnTo>
                  <a:lnTo>
                    <a:pt x="125663" y="268413"/>
                  </a:lnTo>
                  <a:cubicBezTo>
                    <a:pt x="56438" y="343137"/>
                    <a:pt x="7361" y="404648"/>
                    <a:pt x="0" y="42155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kstvak 3">
            <a:extLst>
              <a:ext uri="{FF2B5EF4-FFF2-40B4-BE49-F238E27FC236}">
                <a16:creationId xmlns:a16="http://schemas.microsoft.com/office/drawing/2014/main" id="{AC30DD74-E8A4-5F5B-FD09-D11507FC6968}"/>
              </a:ext>
            </a:extLst>
          </p:cNvPr>
          <p:cNvSpPr txBox="1"/>
          <p:nvPr/>
        </p:nvSpPr>
        <p:spPr>
          <a:xfrm>
            <a:off x="6822368" y="2596243"/>
            <a:ext cx="4461253" cy="3575957"/>
          </a:xfrm>
          <a:prstGeom prst="rect">
            <a:avLst/>
          </a:prstGeom>
        </p:spPr>
        <p:txBody>
          <a:bodyPr vert="horz" lIns="91440" tIns="45720" rIns="91440" bIns="45720" rtlCol="0">
            <a:normAutofit/>
          </a:bodyPr>
          <a:lstStyle/>
          <a:p>
            <a:pPr>
              <a:lnSpc>
                <a:spcPct val="90000"/>
              </a:lnSpc>
              <a:spcAft>
                <a:spcPts val="600"/>
              </a:spcAft>
            </a:pPr>
            <a:r>
              <a:rPr lang="nl-NL" dirty="0">
                <a:solidFill>
                  <a:schemeClr val="tx2"/>
                </a:solidFill>
              </a:rPr>
              <a:t>In grote lijnen ziet een uitnodigingstraject van een evenement er vrij simpel uit. Grofweg verdeel je het uitnodigingstraject in drie stappen:</a:t>
            </a:r>
          </a:p>
          <a:p>
            <a:pPr indent="-228600">
              <a:lnSpc>
                <a:spcPct val="90000"/>
              </a:lnSpc>
              <a:spcAft>
                <a:spcPts val="600"/>
              </a:spcAft>
              <a:buFont typeface="Arial" panose="020B0604020202020204" pitchFamily="34" charset="0"/>
              <a:buChar char="•"/>
            </a:pPr>
            <a:endParaRPr lang="nl-NL" sz="2000" dirty="0">
              <a:solidFill>
                <a:schemeClr val="tx2"/>
              </a:solidFill>
            </a:endParaRPr>
          </a:p>
          <a:p>
            <a:pPr indent="-228600">
              <a:lnSpc>
                <a:spcPct val="90000"/>
              </a:lnSpc>
              <a:spcAft>
                <a:spcPts val="600"/>
              </a:spcAft>
              <a:buFont typeface="Arial" panose="020B0604020202020204" pitchFamily="34" charset="0"/>
              <a:buChar char="•"/>
            </a:pPr>
            <a:r>
              <a:rPr lang="nl-NL" dirty="0">
                <a:solidFill>
                  <a:schemeClr val="tx2"/>
                </a:solidFill>
              </a:rPr>
              <a:t>1. Save </a:t>
            </a:r>
            <a:r>
              <a:rPr lang="nl-NL" dirty="0" err="1">
                <a:solidFill>
                  <a:schemeClr val="tx2"/>
                </a:solidFill>
              </a:rPr>
              <a:t>the</a:t>
            </a:r>
            <a:r>
              <a:rPr lang="nl-NL" dirty="0">
                <a:solidFill>
                  <a:schemeClr val="tx2"/>
                </a:solidFill>
              </a:rPr>
              <a:t> Date</a:t>
            </a:r>
          </a:p>
          <a:p>
            <a:pPr indent="-228600">
              <a:lnSpc>
                <a:spcPct val="90000"/>
              </a:lnSpc>
              <a:spcAft>
                <a:spcPts val="600"/>
              </a:spcAft>
              <a:buFont typeface="Arial" panose="020B0604020202020204" pitchFamily="34" charset="0"/>
              <a:buChar char="•"/>
            </a:pPr>
            <a:endParaRPr lang="nl-NL" dirty="0">
              <a:solidFill>
                <a:schemeClr val="tx2"/>
              </a:solidFill>
            </a:endParaRPr>
          </a:p>
          <a:p>
            <a:pPr indent="-228600">
              <a:lnSpc>
                <a:spcPct val="90000"/>
              </a:lnSpc>
              <a:spcAft>
                <a:spcPts val="600"/>
              </a:spcAft>
              <a:buFont typeface="Arial" panose="020B0604020202020204" pitchFamily="34" charset="0"/>
              <a:buChar char="•"/>
            </a:pPr>
            <a:r>
              <a:rPr lang="nl-NL" dirty="0">
                <a:solidFill>
                  <a:schemeClr val="tx2"/>
                </a:solidFill>
              </a:rPr>
              <a:t>2. Uitnodigen, verleiden, overtuigen, inschrijven</a:t>
            </a:r>
          </a:p>
          <a:p>
            <a:pPr indent="-228600">
              <a:lnSpc>
                <a:spcPct val="90000"/>
              </a:lnSpc>
              <a:spcAft>
                <a:spcPts val="600"/>
              </a:spcAft>
              <a:buFont typeface="Arial" panose="020B0604020202020204" pitchFamily="34" charset="0"/>
              <a:buChar char="•"/>
            </a:pPr>
            <a:endParaRPr lang="nl-NL" dirty="0">
              <a:solidFill>
                <a:schemeClr val="tx2"/>
              </a:solidFill>
            </a:endParaRPr>
          </a:p>
          <a:p>
            <a:pPr indent="-228600">
              <a:lnSpc>
                <a:spcPct val="90000"/>
              </a:lnSpc>
              <a:spcAft>
                <a:spcPts val="600"/>
              </a:spcAft>
              <a:buFont typeface="Arial" panose="020B0604020202020204" pitchFamily="34" charset="0"/>
              <a:buChar char="•"/>
            </a:pPr>
            <a:r>
              <a:rPr lang="nl-NL" dirty="0">
                <a:solidFill>
                  <a:schemeClr val="tx2"/>
                </a:solidFill>
              </a:rPr>
              <a:t>3. Bevestigen, entreebewijs toesturen</a:t>
            </a:r>
          </a:p>
        </p:txBody>
      </p:sp>
    </p:spTree>
    <p:extLst>
      <p:ext uri="{BB962C8B-B14F-4D97-AF65-F5344CB8AC3E}">
        <p14:creationId xmlns:p14="http://schemas.microsoft.com/office/powerpoint/2010/main" val="139303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falk en dierking bele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001" y="1457266"/>
            <a:ext cx="6490885" cy="451165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Beleving volgens Falk en Dierking</a:t>
            </a:r>
          </a:p>
        </p:txBody>
      </p:sp>
      <p:sp>
        <p:nvSpPr>
          <p:cNvPr id="3" name="Tijdelijke aanduiding voor inhoud 2"/>
          <p:cNvSpPr>
            <a:spLocks noGrp="1"/>
          </p:cNvSpPr>
          <p:nvPr>
            <p:ph idx="1"/>
          </p:nvPr>
        </p:nvSpPr>
        <p:spPr>
          <a:xfrm>
            <a:off x="5738134" y="4595046"/>
            <a:ext cx="8846773" cy="4929411"/>
          </a:xfrm>
        </p:spPr>
        <p:txBody>
          <a:bodyPr/>
          <a:lstStyle/>
          <a:p>
            <a:r>
              <a:rPr lang="nl-NL" dirty="0"/>
              <a:t> </a:t>
            </a:r>
          </a:p>
        </p:txBody>
      </p:sp>
      <p:sp>
        <p:nvSpPr>
          <p:cNvPr id="5" name="Tekstvak 4">
            <a:extLst>
              <a:ext uri="{FF2B5EF4-FFF2-40B4-BE49-F238E27FC236}">
                <a16:creationId xmlns:a16="http://schemas.microsoft.com/office/drawing/2014/main" id="{D76E6B54-C915-AB8A-DD13-2D7DAF2C12CB}"/>
              </a:ext>
            </a:extLst>
          </p:cNvPr>
          <p:cNvSpPr txBox="1"/>
          <p:nvPr/>
        </p:nvSpPr>
        <p:spPr>
          <a:xfrm>
            <a:off x="7493976" y="1431957"/>
            <a:ext cx="229591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Hoe zit je in je vel. </a:t>
            </a:r>
          </a:p>
        </p:txBody>
      </p:sp>
      <p:sp>
        <p:nvSpPr>
          <p:cNvPr id="7" name="Tekstvak 6">
            <a:extLst>
              <a:ext uri="{FF2B5EF4-FFF2-40B4-BE49-F238E27FC236}">
                <a16:creationId xmlns:a16="http://schemas.microsoft.com/office/drawing/2014/main" id="{CC4F3DFA-35E1-93CF-2ADF-1030041818F0}"/>
              </a:ext>
            </a:extLst>
          </p:cNvPr>
          <p:cNvSpPr txBox="1"/>
          <p:nvPr/>
        </p:nvSpPr>
        <p:spPr>
          <a:xfrm>
            <a:off x="850033" y="4780886"/>
            <a:ext cx="490676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Met wie kom je naar een evenement toe? </a:t>
            </a:r>
          </a:p>
        </p:txBody>
      </p:sp>
      <p:sp>
        <p:nvSpPr>
          <p:cNvPr id="9" name="Tekstvak 8">
            <a:extLst>
              <a:ext uri="{FF2B5EF4-FFF2-40B4-BE49-F238E27FC236}">
                <a16:creationId xmlns:a16="http://schemas.microsoft.com/office/drawing/2014/main" id="{2BFE56FC-9DFF-8474-0CC6-B5ABD164C23E}"/>
              </a:ext>
            </a:extLst>
          </p:cNvPr>
          <p:cNvSpPr txBox="1"/>
          <p:nvPr/>
        </p:nvSpPr>
        <p:spPr>
          <a:xfrm>
            <a:off x="8655663" y="4490577"/>
            <a:ext cx="30117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000644"/>
                </a:solidFill>
                <a:effectLst/>
                <a:highlight>
                  <a:srgbClr val="FFFF00"/>
                </a:highlight>
                <a:uLnTx/>
                <a:uFillTx/>
                <a:latin typeface="Arial"/>
                <a:ea typeface="+mn-ea"/>
                <a:cs typeface="+mn-cs"/>
              </a:rPr>
              <a:t>Fysieke context </a:t>
            </a:r>
          </a:p>
        </p:txBody>
      </p:sp>
      <p:sp>
        <p:nvSpPr>
          <p:cNvPr id="6" name="Tekstvak 5">
            <a:extLst>
              <a:ext uri="{FF2B5EF4-FFF2-40B4-BE49-F238E27FC236}">
                <a16:creationId xmlns:a16="http://schemas.microsoft.com/office/drawing/2014/main" id="{9C5E52CB-BD84-5D22-4D81-5A8F5FE51AFD}"/>
              </a:ext>
            </a:extLst>
          </p:cNvPr>
          <p:cNvSpPr txBox="1"/>
          <p:nvPr/>
        </p:nvSpPr>
        <p:spPr>
          <a:xfrm>
            <a:off x="371476" y="995014"/>
            <a:ext cx="7291136" cy="369332"/>
          </a:xfrm>
          <a:prstGeom prst="rect">
            <a:avLst/>
          </a:prstGeom>
          <a:noFill/>
        </p:spPr>
        <p:txBody>
          <a:bodyPr wrap="square">
            <a:spAutoFit/>
          </a:bodyPr>
          <a:lstStyle/>
          <a:p>
            <a:r>
              <a:rPr lang="nl-NL" dirty="0"/>
              <a:t>5. Het Interactive </a:t>
            </a:r>
            <a:r>
              <a:rPr lang="nl-NL" dirty="0" err="1"/>
              <a:t>experience</a:t>
            </a:r>
            <a:r>
              <a:rPr lang="nl-NL" dirty="0"/>
              <a:t> model </a:t>
            </a:r>
          </a:p>
        </p:txBody>
      </p:sp>
    </p:spTree>
    <p:extLst>
      <p:ext uri="{BB962C8B-B14F-4D97-AF65-F5344CB8AC3E}">
        <p14:creationId xmlns:p14="http://schemas.microsoft.com/office/powerpoint/2010/main" val="415217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2BAD7-2DD4-4491-14D4-FA152B910D47}"/>
              </a:ext>
            </a:extLst>
          </p:cNvPr>
          <p:cNvSpPr>
            <a:spLocks noGrp="1"/>
          </p:cNvSpPr>
          <p:nvPr>
            <p:ph type="title"/>
          </p:nvPr>
        </p:nvSpPr>
        <p:spPr/>
        <p:txBody>
          <a:bodyPr/>
          <a:lstStyle/>
          <a:p>
            <a:r>
              <a:rPr lang="nl-NL" dirty="0"/>
              <a:t>Belevenisbouwstenen</a:t>
            </a:r>
          </a:p>
        </p:txBody>
      </p:sp>
      <p:sp>
        <p:nvSpPr>
          <p:cNvPr id="3" name="Tijdelijke aanduiding voor datum 2">
            <a:extLst>
              <a:ext uri="{FF2B5EF4-FFF2-40B4-BE49-F238E27FC236}">
                <a16:creationId xmlns:a16="http://schemas.microsoft.com/office/drawing/2014/main" id="{0A6D085A-6C3A-7B27-DA5D-72C9DE2D33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929054F7-0E40-F62E-F6DD-761DA9C95CD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42962477-AE05-4D34-9A16-5F41AD7EE7D5}"/>
              </a:ext>
            </a:extLst>
          </p:cNvPr>
          <p:cNvGraphicFramePr/>
          <p:nvPr/>
        </p:nvGraphicFramePr>
        <p:xfrm>
          <a:off x="1901372" y="1145325"/>
          <a:ext cx="8069942" cy="539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al 3">
            <a:extLst>
              <a:ext uri="{FF2B5EF4-FFF2-40B4-BE49-F238E27FC236}">
                <a16:creationId xmlns:a16="http://schemas.microsoft.com/office/drawing/2014/main" id="{DB6A1EE3-1E65-50F3-2E8E-73740F93A1FE}"/>
              </a:ext>
            </a:extLst>
          </p:cNvPr>
          <p:cNvSpPr/>
          <p:nvPr/>
        </p:nvSpPr>
        <p:spPr>
          <a:xfrm>
            <a:off x="1393180" y="5432576"/>
            <a:ext cx="4976560" cy="1160403"/>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480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D8835-803C-6FD7-415F-B0BB9E2A5E9C}"/>
              </a:ext>
            </a:extLst>
          </p:cNvPr>
          <p:cNvSpPr>
            <a:spLocks noGrp="1"/>
          </p:cNvSpPr>
          <p:nvPr>
            <p:ph type="title"/>
          </p:nvPr>
        </p:nvSpPr>
        <p:spPr/>
        <p:txBody>
          <a:bodyPr/>
          <a:lstStyle/>
          <a:p>
            <a:r>
              <a:rPr lang="nl-NL" dirty="0"/>
              <a:t>Opdracht</a:t>
            </a:r>
          </a:p>
        </p:txBody>
      </p:sp>
      <p:sp>
        <p:nvSpPr>
          <p:cNvPr id="3" name="Tijdelijke aanduiding voor datum 2">
            <a:extLst>
              <a:ext uri="{FF2B5EF4-FFF2-40B4-BE49-F238E27FC236}">
                <a16:creationId xmlns:a16="http://schemas.microsoft.com/office/drawing/2014/main" id="{FC510033-D9F2-D61F-EA27-DFB1750DB9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37ED8-77B1-4D92-8A4C-07939ECD182A}" type="datetime1">
              <a:rPr kumimoji="0" lang="nl-NL" sz="1200" b="0"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21-9-2023</a:t>
            </a:fld>
            <a:endParaRPr kumimoji="0" lang="nl-NL" sz="1200" b="0" i="0" u="none" strike="noStrike" kern="1200" cap="none" spc="0" normalizeH="0" baseline="0" noProof="0">
              <a:ln>
                <a:noFill/>
              </a:ln>
              <a:solidFill>
                <a:srgbClr val="E6E6E6"/>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E5BFFE61-F861-DED4-E843-673A21E36C3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00064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nl-NL" sz="1200" b="1" i="0" u="none" strike="noStrike" kern="1200" cap="none" spc="0" normalizeH="0" baseline="0" noProof="0">
              <a:ln>
                <a:noFill/>
              </a:ln>
              <a:solidFill>
                <a:srgbClr val="000644"/>
              </a:solidFill>
              <a:effectLst/>
              <a:uLnTx/>
              <a:uFillTx/>
              <a:latin typeface="Arial"/>
              <a:ea typeface="+mn-ea"/>
              <a:cs typeface="+mn-cs"/>
            </a:endParaRPr>
          </a:p>
        </p:txBody>
      </p:sp>
      <p:sp>
        <p:nvSpPr>
          <p:cNvPr id="6" name="Tekstvak 5">
            <a:extLst>
              <a:ext uri="{FF2B5EF4-FFF2-40B4-BE49-F238E27FC236}">
                <a16:creationId xmlns:a16="http://schemas.microsoft.com/office/drawing/2014/main" id="{2050B4BD-E064-BDA0-E16B-7AC7603621B5}"/>
              </a:ext>
            </a:extLst>
          </p:cNvPr>
          <p:cNvSpPr txBox="1"/>
          <p:nvPr/>
        </p:nvSpPr>
        <p:spPr>
          <a:xfrm>
            <a:off x="527448" y="1490008"/>
            <a:ext cx="1010803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Je hebt al besproken </a:t>
            </a:r>
            <a:r>
              <a:rPr lang="nl-NL" sz="2400" dirty="0">
                <a:solidFill>
                  <a:srgbClr val="000644"/>
                </a:solidFill>
                <a:latin typeface="Arial"/>
              </a:rPr>
              <a:t>welke </a:t>
            </a:r>
            <a:r>
              <a:rPr kumimoji="0" lang="nl-NL" sz="2400" b="0" i="0" u="none" strike="noStrike" kern="1200" cap="none" spc="0" normalizeH="0" baseline="0" noProof="0" dirty="0">
                <a:ln>
                  <a:noFill/>
                </a:ln>
                <a:solidFill>
                  <a:srgbClr val="000644"/>
                </a:solidFill>
                <a:effectLst/>
                <a:uLnTx/>
                <a:uFillTx/>
                <a:latin typeface="Arial"/>
                <a:ea typeface="+mn-ea"/>
                <a:cs typeface="+mn-cs"/>
              </a:rPr>
              <a:t>beleving hoort bij jullie evenement.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Je hebt daarbij</a:t>
            </a:r>
            <a:r>
              <a:rPr lang="nl-NL" sz="2400" dirty="0">
                <a:solidFill>
                  <a:srgbClr val="000644"/>
                </a:solidFill>
                <a:latin typeface="Arial"/>
              </a:rPr>
              <a:t>j gebruik gemaakt van </a:t>
            </a:r>
            <a:r>
              <a:rPr kumimoji="0" lang="nl-NL" sz="2400" b="0" i="0" u="none" strike="noStrike" kern="1200" cap="none" spc="0" normalizeH="0" baseline="0" noProof="0" dirty="0">
                <a:ln>
                  <a:noFill/>
                </a:ln>
                <a:solidFill>
                  <a:srgbClr val="000644"/>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En het model van Falk en Dierking &gt;&gt;&gt;&gt;&gt;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De belevenisbouwstenen</a:t>
            </a:r>
          </a:p>
          <a:p>
            <a:pPr marR="0" lvl="0" algn="l" defTabSz="914400" rtl="0" eaLnBrk="1" fontAlgn="auto" latinLnBrk="0" hangingPunct="1">
              <a:lnSpc>
                <a:spcPct val="100000"/>
              </a:lnSpc>
              <a:spcBef>
                <a:spcPts val="0"/>
              </a:spcBef>
              <a:spcAft>
                <a:spcPts val="0"/>
              </a:spcAft>
              <a:buClrTx/>
              <a:buSzTx/>
              <a:tabLst/>
              <a:defRPr/>
            </a:pPr>
            <a:endParaRPr kumimoji="0" lang="nl-NL" sz="2400" b="0" i="0" u="none" strike="noStrike" kern="1200" cap="none" spc="0" normalizeH="0" baseline="0" noProof="0" dirty="0">
              <a:ln>
                <a:noFill/>
              </a:ln>
              <a:solidFill>
                <a:srgbClr val="00064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2400" dirty="0">
              <a:solidFill>
                <a:srgbClr val="000644"/>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400" b="0" i="0" u="none" strike="noStrike" kern="1200" cap="none" spc="0" normalizeH="0" baseline="0" noProof="0" dirty="0">
              <a:ln>
                <a:noFill/>
              </a:ln>
              <a:solidFill>
                <a:srgbClr val="00064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2400" dirty="0">
              <a:solidFill>
                <a:srgbClr val="000644"/>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nl-NL" sz="2400" b="1" i="0" u="none" strike="noStrike" kern="1200" cap="none" spc="0" normalizeH="0" baseline="0" noProof="0" dirty="0">
                <a:ln>
                  <a:noFill/>
                </a:ln>
                <a:solidFill>
                  <a:srgbClr val="000644"/>
                </a:solidFill>
                <a:effectLst/>
                <a:uLnTx/>
                <a:uFillTx/>
                <a:latin typeface="Arial"/>
                <a:ea typeface="+mn-ea"/>
                <a:cs typeface="+mn-cs"/>
              </a:rPr>
              <a:t>Wat kun je hiervan gebruiken in </a:t>
            </a:r>
          </a:p>
          <a:p>
            <a:pPr marR="0" lvl="0" algn="l" defTabSz="914400" rtl="0" eaLnBrk="1" fontAlgn="auto" latinLnBrk="0" hangingPunct="1">
              <a:lnSpc>
                <a:spcPct val="100000"/>
              </a:lnSpc>
              <a:spcBef>
                <a:spcPts val="0"/>
              </a:spcBef>
              <a:spcAft>
                <a:spcPts val="0"/>
              </a:spcAft>
              <a:buClrTx/>
              <a:buSzTx/>
              <a:tabLst/>
              <a:defRPr/>
            </a:pPr>
            <a:r>
              <a:rPr kumimoji="0" lang="nl-NL" sz="2400" b="1" i="0" u="none" strike="noStrike" kern="1200" cap="none" spc="0" normalizeH="0" baseline="0" noProof="0" dirty="0">
                <a:ln>
                  <a:noFill/>
                </a:ln>
                <a:solidFill>
                  <a:srgbClr val="000644"/>
                </a:solidFill>
                <a:effectLst/>
                <a:uLnTx/>
                <a:uFillTx/>
                <a:latin typeface="Arial"/>
                <a:ea typeface="+mn-ea"/>
                <a:cs typeface="+mn-cs"/>
              </a:rPr>
              <a:t>jullie communicatie en PR voor het evenement? </a:t>
            </a:r>
          </a:p>
          <a:p>
            <a:pPr marR="0" lvl="0" algn="l" defTabSz="914400" rtl="0" eaLnBrk="1" fontAlgn="auto" latinLnBrk="0" hangingPunct="1">
              <a:lnSpc>
                <a:spcPct val="100000"/>
              </a:lnSpc>
              <a:spcBef>
                <a:spcPts val="0"/>
              </a:spcBef>
              <a:spcAft>
                <a:spcPts val="0"/>
              </a:spcAft>
              <a:buClrTx/>
              <a:buSzTx/>
              <a:tabLst/>
              <a:defRPr/>
            </a:pPr>
            <a:r>
              <a:rPr lang="nl-NL" sz="2400" b="1" dirty="0">
                <a:solidFill>
                  <a:srgbClr val="000644"/>
                </a:solidFill>
                <a:latin typeface="Arial"/>
              </a:rPr>
              <a:t>In taal, stijl, opmaakt?</a:t>
            </a:r>
            <a:endParaRPr kumimoji="0" lang="nl-NL" sz="2400" b="1" i="0" u="none" strike="noStrike" kern="1200" cap="none" spc="0" normalizeH="0" baseline="0" noProof="0" dirty="0">
              <a:ln>
                <a:noFill/>
              </a:ln>
              <a:solidFill>
                <a:srgbClr val="000644"/>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nl-NL" sz="2400" b="0" i="0" u="none" strike="noStrike" kern="1200" cap="none" spc="0" normalizeH="0" baseline="0" noProof="0" dirty="0">
              <a:ln>
                <a:noFill/>
              </a:ln>
              <a:solidFill>
                <a:srgbClr val="000644"/>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24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644"/>
                </a:solidFill>
                <a:effectLst/>
                <a:uLnTx/>
                <a:uFillTx/>
                <a:latin typeface="Arial"/>
                <a:ea typeface="+mn-ea"/>
                <a:cs typeface="+mn-cs"/>
              </a:rPr>
              <a:t>  </a:t>
            </a:r>
          </a:p>
        </p:txBody>
      </p:sp>
      <p:pic>
        <p:nvPicPr>
          <p:cNvPr id="7" name="Afbeelding 6">
            <a:extLst>
              <a:ext uri="{FF2B5EF4-FFF2-40B4-BE49-F238E27FC236}">
                <a16:creationId xmlns:a16="http://schemas.microsoft.com/office/drawing/2014/main" id="{796232BE-28F3-8B0B-5899-24E1BC89680B}"/>
              </a:ext>
            </a:extLst>
          </p:cNvPr>
          <p:cNvPicPr>
            <a:picLocks noChangeAspect="1"/>
          </p:cNvPicPr>
          <p:nvPr/>
        </p:nvPicPr>
        <p:blipFill rotWithShape="1">
          <a:blip r:embed="rId3"/>
          <a:srcRect l="8133" t="3504" r="9709"/>
          <a:stretch/>
        </p:blipFill>
        <p:spPr>
          <a:xfrm>
            <a:off x="7715999" y="1925053"/>
            <a:ext cx="4463652" cy="3647685"/>
          </a:xfrm>
          <a:prstGeom prst="rect">
            <a:avLst/>
          </a:prstGeom>
        </p:spPr>
      </p:pic>
    </p:spTree>
    <p:extLst>
      <p:ext uri="{BB962C8B-B14F-4D97-AF65-F5344CB8AC3E}">
        <p14:creationId xmlns:p14="http://schemas.microsoft.com/office/powerpoint/2010/main" val="125423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DC24B0A-3438-E00A-9918-94103F49B732}"/>
              </a:ext>
            </a:extLst>
          </p:cNvPr>
          <p:cNvSpPr>
            <a:spLocks noGrp="1"/>
          </p:cNvSpPr>
          <p:nvPr>
            <p:ph type="sldNum" sz="quarter" idx="12"/>
          </p:nvPr>
        </p:nvSpPr>
        <p:spPr/>
        <p:txBody>
          <a:bodyPr/>
          <a:lstStyle/>
          <a:p>
            <a:fld id="{45B76B8B-DE07-48A4-9913-B57A52F2F853}" type="slidenum">
              <a:rPr lang="nl-NL" noProof="0" smtClean="0"/>
              <a:pPr/>
              <a:t>17</a:t>
            </a:fld>
            <a:endParaRPr lang="nl-NL" noProof="0"/>
          </a:p>
        </p:txBody>
      </p:sp>
      <p:sp>
        <p:nvSpPr>
          <p:cNvPr id="6" name="Titel 5">
            <a:extLst>
              <a:ext uri="{FF2B5EF4-FFF2-40B4-BE49-F238E27FC236}">
                <a16:creationId xmlns:a16="http://schemas.microsoft.com/office/drawing/2014/main" id="{9727E989-F46C-CD01-DBD7-B9F83B9E7D10}"/>
              </a:ext>
            </a:extLst>
          </p:cNvPr>
          <p:cNvSpPr>
            <a:spLocks noGrp="1"/>
          </p:cNvSpPr>
          <p:nvPr>
            <p:ph type="ctrTitle"/>
          </p:nvPr>
        </p:nvSpPr>
        <p:spPr>
          <a:xfrm>
            <a:off x="682744" y="3979194"/>
            <a:ext cx="7668000" cy="2082553"/>
          </a:xfrm>
        </p:spPr>
        <p:txBody>
          <a:bodyPr/>
          <a:lstStyle/>
          <a:p>
            <a:r>
              <a:rPr lang="nl-NL" dirty="0"/>
              <a:t>Succes! </a:t>
            </a:r>
          </a:p>
        </p:txBody>
      </p:sp>
    </p:spTree>
    <p:extLst>
      <p:ext uri="{BB962C8B-B14F-4D97-AF65-F5344CB8AC3E}">
        <p14:creationId xmlns:p14="http://schemas.microsoft.com/office/powerpoint/2010/main" val="403395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00A7F-055C-96F8-C78B-06B15A1D9FF0}"/>
              </a:ext>
            </a:extLst>
          </p:cNvPr>
          <p:cNvSpPr>
            <a:spLocks noGrp="1"/>
          </p:cNvSpPr>
          <p:nvPr>
            <p:ph type="title"/>
          </p:nvPr>
        </p:nvSpPr>
        <p:spPr/>
        <p:txBody>
          <a:bodyPr/>
          <a:lstStyle/>
          <a:p>
            <a:r>
              <a:rPr lang="nl-NL" dirty="0"/>
              <a:t>Inhoud </a:t>
            </a:r>
          </a:p>
        </p:txBody>
      </p:sp>
      <p:sp>
        <p:nvSpPr>
          <p:cNvPr id="3" name="Tekstvak 2">
            <a:extLst>
              <a:ext uri="{FF2B5EF4-FFF2-40B4-BE49-F238E27FC236}">
                <a16:creationId xmlns:a16="http://schemas.microsoft.com/office/drawing/2014/main" id="{F4B44EC8-5954-D23D-9FAB-6307462BC9A3}"/>
              </a:ext>
            </a:extLst>
          </p:cNvPr>
          <p:cNvSpPr txBox="1"/>
          <p:nvPr/>
        </p:nvSpPr>
        <p:spPr>
          <a:xfrm>
            <a:off x="925286" y="1690688"/>
            <a:ext cx="7347857" cy="1477328"/>
          </a:xfrm>
          <a:prstGeom prst="rect">
            <a:avLst/>
          </a:prstGeom>
          <a:noFill/>
        </p:spPr>
        <p:txBody>
          <a:bodyPr wrap="square" rtlCol="0">
            <a:spAutoFit/>
          </a:bodyPr>
          <a:lstStyle/>
          <a:p>
            <a:pPr marL="342900" indent="-342900">
              <a:buFont typeface="+mj-lt"/>
              <a:buAutoNum type="arabicPeriod"/>
            </a:pPr>
            <a:r>
              <a:rPr lang="nl-NL" dirty="0"/>
              <a:t>Drie belangrijke begrippen </a:t>
            </a:r>
          </a:p>
          <a:p>
            <a:pPr marL="342900" indent="-342900">
              <a:buFont typeface="+mj-lt"/>
              <a:buAutoNum type="arabicPeriod"/>
            </a:pPr>
            <a:r>
              <a:rPr lang="nl-NL" dirty="0"/>
              <a:t>De uitnodiging; tips voor het schrijven en de communicatiemiddelen </a:t>
            </a:r>
          </a:p>
          <a:p>
            <a:pPr marL="342900" indent="-342900">
              <a:buFont typeface="+mj-lt"/>
              <a:buAutoNum type="arabicPeriod"/>
            </a:pPr>
            <a:r>
              <a:rPr lang="nl-NL" dirty="0"/>
              <a:t>Voorbeelden ter inspiratie en een leuke bron </a:t>
            </a:r>
          </a:p>
          <a:p>
            <a:pPr marL="342900" indent="-342900">
              <a:buFont typeface="+mj-lt"/>
              <a:buAutoNum type="arabicPeriod"/>
            </a:pPr>
            <a:r>
              <a:rPr lang="nl-NL" dirty="0"/>
              <a:t>De planning voor de verspreiding </a:t>
            </a:r>
          </a:p>
          <a:p>
            <a:pPr marL="342900" indent="-342900">
              <a:buFont typeface="+mj-lt"/>
              <a:buAutoNum type="arabicPeriod"/>
            </a:pPr>
            <a:r>
              <a:rPr lang="nl-NL" dirty="0"/>
              <a:t>Beleving; het Interactieve </a:t>
            </a:r>
            <a:r>
              <a:rPr lang="nl-NL" dirty="0" err="1"/>
              <a:t>experience</a:t>
            </a:r>
            <a:r>
              <a:rPr lang="nl-NL" dirty="0"/>
              <a:t> model &lt; &gt; communicatie </a:t>
            </a:r>
          </a:p>
        </p:txBody>
      </p:sp>
    </p:spTree>
    <p:extLst>
      <p:ext uri="{BB962C8B-B14F-4D97-AF65-F5344CB8AC3E}">
        <p14:creationId xmlns:p14="http://schemas.microsoft.com/office/powerpoint/2010/main" val="43979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4361EB2-C62C-D0D9-0A02-B9D7592C830B}"/>
              </a:ext>
            </a:extLst>
          </p:cNvPr>
          <p:cNvSpPr txBox="1"/>
          <p:nvPr/>
        </p:nvSpPr>
        <p:spPr>
          <a:xfrm>
            <a:off x="527127" y="2595589"/>
            <a:ext cx="3459389" cy="2308324"/>
          </a:xfrm>
          <a:prstGeom prst="rect">
            <a:avLst/>
          </a:prstGeom>
          <a:noFill/>
        </p:spPr>
        <p:txBody>
          <a:bodyPr wrap="square">
            <a:spAutoFit/>
          </a:bodyPr>
          <a:lstStyle/>
          <a:p>
            <a:pPr algn="l" fontAlgn="base"/>
            <a:r>
              <a:rPr lang="nl-NL" b="1" i="0" dirty="0">
                <a:solidFill>
                  <a:srgbClr val="B8A1FF"/>
                </a:solidFill>
                <a:effectLst/>
                <a:latin typeface="SimSun" panose="02010600030101010101" pitchFamily="2" charset="-122"/>
                <a:ea typeface="SimSun" panose="02010600030101010101" pitchFamily="2" charset="-122"/>
              </a:rPr>
              <a:t>Wat is PR?</a:t>
            </a:r>
          </a:p>
          <a:p>
            <a:pPr algn="l" fontAlgn="base"/>
            <a:r>
              <a:rPr lang="nl-NL" b="0" i="0" dirty="0">
                <a:solidFill>
                  <a:srgbClr val="B8A1FF"/>
                </a:solidFill>
                <a:effectLst/>
                <a:latin typeface="SimSun" panose="02010600030101010101" pitchFamily="2" charset="-122"/>
                <a:ea typeface="SimSun" panose="02010600030101010101" pitchFamily="2" charset="-122"/>
              </a:rPr>
              <a:t>De letterlijk betekenis van PR is ‘</a:t>
            </a:r>
            <a:r>
              <a:rPr lang="nl-NL" b="0" i="0" u="none" strike="noStrike" dirty="0">
                <a:solidFill>
                  <a:srgbClr val="B8A1FF"/>
                </a:solidFill>
                <a:effectLst/>
                <a:latin typeface="SimSun" panose="02010600030101010101" pitchFamily="2" charset="-122"/>
                <a:ea typeface="SimSun" panose="02010600030101010101" pitchFamily="2" charset="-122"/>
                <a:hlinkClick r:id="rId2">
                  <a:extLst>
                    <a:ext uri="{A12FA001-AC4F-418D-AE19-62706E023703}">
                      <ahyp:hlinkClr xmlns:ahyp="http://schemas.microsoft.com/office/drawing/2018/hyperlinkcolor" val="tx"/>
                    </a:ext>
                  </a:extLst>
                </a:hlinkClick>
              </a:rPr>
              <a:t>public relations</a:t>
            </a:r>
            <a:r>
              <a:rPr lang="nl-NL" b="0" i="0" dirty="0">
                <a:solidFill>
                  <a:srgbClr val="B8A1FF"/>
                </a:solidFill>
                <a:effectLst/>
                <a:latin typeface="SimSun" panose="02010600030101010101" pitchFamily="2" charset="-122"/>
                <a:ea typeface="SimSun" panose="02010600030101010101" pitchFamily="2" charset="-122"/>
              </a:rPr>
              <a:t>’, oftewel publieke/openbare communicatie. Of, zoals </a:t>
            </a:r>
            <a:r>
              <a:rPr lang="nl-NL" b="0" i="0" u="none" strike="noStrike" dirty="0">
                <a:solidFill>
                  <a:srgbClr val="B8A1FF"/>
                </a:solidFill>
                <a:effectLst/>
                <a:latin typeface="SimSun" panose="02010600030101010101" pitchFamily="2" charset="-122"/>
                <a:ea typeface="SimSun" panose="02010600030101010101" pitchFamily="2" charset="-122"/>
                <a:hlinkClick r:id="rId3">
                  <a:extLst>
                    <a:ext uri="{A12FA001-AC4F-418D-AE19-62706E023703}">
                      <ahyp:hlinkClr xmlns:ahyp="http://schemas.microsoft.com/office/drawing/2018/hyperlinkcolor" val="tx"/>
                    </a:ext>
                  </a:extLst>
                </a:hlinkClick>
              </a:rPr>
              <a:t>Van Dale</a:t>
            </a:r>
            <a:r>
              <a:rPr lang="nl-NL" b="0" i="0" dirty="0">
                <a:solidFill>
                  <a:srgbClr val="B8A1FF"/>
                </a:solidFill>
                <a:effectLst/>
                <a:latin typeface="SimSun" panose="02010600030101010101" pitchFamily="2" charset="-122"/>
                <a:ea typeface="SimSun" panose="02010600030101010101" pitchFamily="2" charset="-122"/>
              </a:rPr>
              <a:t> het omschrijft: ‘zorg voor de goede betrekkingen met de buitenwereld’.</a:t>
            </a:r>
          </a:p>
        </p:txBody>
      </p:sp>
      <p:sp>
        <p:nvSpPr>
          <p:cNvPr id="11" name="Tekstvak 10">
            <a:extLst>
              <a:ext uri="{FF2B5EF4-FFF2-40B4-BE49-F238E27FC236}">
                <a16:creationId xmlns:a16="http://schemas.microsoft.com/office/drawing/2014/main" id="{A8D8F0C9-3439-065C-B8EE-344A62D4E572}"/>
              </a:ext>
            </a:extLst>
          </p:cNvPr>
          <p:cNvSpPr txBox="1"/>
          <p:nvPr/>
        </p:nvSpPr>
        <p:spPr>
          <a:xfrm>
            <a:off x="4447968" y="2595589"/>
            <a:ext cx="3459389" cy="2862322"/>
          </a:xfrm>
          <a:prstGeom prst="rect">
            <a:avLst/>
          </a:prstGeom>
          <a:noFill/>
        </p:spPr>
        <p:txBody>
          <a:bodyPr wrap="square">
            <a:spAutoFit/>
          </a:bodyPr>
          <a:lstStyle/>
          <a:p>
            <a:r>
              <a:rPr lang="nl-NL" b="1" dirty="0">
                <a:solidFill>
                  <a:schemeClr val="accent6"/>
                </a:solidFill>
                <a:latin typeface="Dreaming Outloud Pro" panose="020F0502020204030204" pitchFamily="66" charset="0"/>
                <a:cs typeface="Dreaming Outloud Pro" panose="020F0502020204030204" pitchFamily="66" charset="0"/>
              </a:rPr>
              <a:t>Marketing</a:t>
            </a:r>
          </a:p>
          <a:p>
            <a:r>
              <a:rPr lang="nl-NL" dirty="0">
                <a:solidFill>
                  <a:schemeClr val="accent6"/>
                </a:solidFill>
                <a:latin typeface="Dreaming Outloud Pro" panose="020F0502020204030204" pitchFamily="66" charset="0"/>
                <a:cs typeface="Dreaming Outloud Pro" panose="020F0502020204030204" pitchFamily="66" charset="0"/>
              </a:rPr>
              <a:t>Bij marketing gaat het erom meer mensen bekend te maken met jouw organisatie en de bijbehorende producten of diensten. Deze bekendheid moet er dan uiteindelijk toe leiden dat je meer klanten krijgt. De insteek is dus commercieel, je wilt je dienst of product verkopen.</a:t>
            </a:r>
          </a:p>
        </p:txBody>
      </p:sp>
      <p:sp>
        <p:nvSpPr>
          <p:cNvPr id="13" name="Tekstvak 12">
            <a:extLst>
              <a:ext uri="{FF2B5EF4-FFF2-40B4-BE49-F238E27FC236}">
                <a16:creationId xmlns:a16="http://schemas.microsoft.com/office/drawing/2014/main" id="{CCDF9B22-FC83-F0C2-EC63-77FF9DEFA7AF}"/>
              </a:ext>
            </a:extLst>
          </p:cNvPr>
          <p:cNvSpPr txBox="1"/>
          <p:nvPr/>
        </p:nvSpPr>
        <p:spPr>
          <a:xfrm>
            <a:off x="8468762" y="2595589"/>
            <a:ext cx="3315854" cy="2862322"/>
          </a:xfrm>
          <a:prstGeom prst="rect">
            <a:avLst/>
          </a:prstGeom>
          <a:noFill/>
        </p:spPr>
        <p:txBody>
          <a:bodyPr wrap="square">
            <a:spAutoFit/>
          </a:bodyPr>
          <a:lstStyle/>
          <a:p>
            <a:r>
              <a:rPr lang="nl-NL" b="1" dirty="0">
                <a:solidFill>
                  <a:schemeClr val="accent1"/>
                </a:solidFill>
                <a:latin typeface="Arial" panose="020B0604020202020204" pitchFamily="34" charset="0"/>
                <a:cs typeface="Arial" panose="020B0604020202020204" pitchFamily="34" charset="0"/>
              </a:rPr>
              <a:t>Communicatie</a:t>
            </a:r>
          </a:p>
          <a:p>
            <a:r>
              <a:rPr lang="nl-NL" dirty="0">
                <a:solidFill>
                  <a:schemeClr val="accent1"/>
                </a:solidFill>
                <a:latin typeface="Arial" panose="020B0604020202020204" pitchFamily="34" charset="0"/>
                <a:cs typeface="Arial" panose="020B0604020202020204" pitchFamily="34" charset="0"/>
              </a:rPr>
              <a:t>Alles wat te maken heeft met de uitwisseling van informatie tussen de organisatie en al haar doelgroepen en stakeholders valt onder het kopje communicatie. </a:t>
            </a:r>
          </a:p>
          <a:p>
            <a:r>
              <a:rPr lang="nl-NL" dirty="0">
                <a:solidFill>
                  <a:schemeClr val="accent1"/>
                </a:solidFill>
                <a:latin typeface="Arial" panose="020B0604020202020204" pitchFamily="34" charset="0"/>
                <a:cs typeface="Arial" panose="020B0604020202020204" pitchFamily="34" charset="0"/>
              </a:rPr>
              <a:t>Dit klinkt erg breed, en dat is het ook. Welke boodschap zend je organisatie uit? </a:t>
            </a:r>
          </a:p>
        </p:txBody>
      </p:sp>
      <p:sp>
        <p:nvSpPr>
          <p:cNvPr id="14" name="Tekstvak 13">
            <a:extLst>
              <a:ext uri="{FF2B5EF4-FFF2-40B4-BE49-F238E27FC236}">
                <a16:creationId xmlns:a16="http://schemas.microsoft.com/office/drawing/2014/main" id="{7FB5D4CC-24D9-AC05-1779-6B80080F3937}"/>
              </a:ext>
            </a:extLst>
          </p:cNvPr>
          <p:cNvSpPr txBox="1"/>
          <p:nvPr/>
        </p:nvSpPr>
        <p:spPr>
          <a:xfrm>
            <a:off x="527127" y="892257"/>
            <a:ext cx="11098816" cy="1323439"/>
          </a:xfrm>
          <a:prstGeom prst="rect">
            <a:avLst/>
          </a:prstGeom>
          <a:noFill/>
        </p:spPr>
        <p:txBody>
          <a:bodyPr wrap="square" rtlCol="0">
            <a:spAutoFit/>
          </a:bodyPr>
          <a:lstStyle/>
          <a:p>
            <a:pPr algn="ctr"/>
            <a:r>
              <a:rPr lang="nl-NL" sz="2000" b="1" dirty="0"/>
              <a:t>Jullie gaan deelnemers voor het evenement informeren en werven; je wil dat het lekker druk wordt!  Hiervoor heb je een communicatieplan gemaakt. </a:t>
            </a:r>
          </a:p>
          <a:p>
            <a:pPr algn="ctr"/>
            <a:r>
              <a:rPr lang="nl-NL" sz="2000" b="1" dirty="0"/>
              <a:t>1. Een paar begrippen die hierbij horen: </a:t>
            </a:r>
          </a:p>
          <a:p>
            <a:pPr algn="ctr"/>
            <a:endParaRPr lang="nl-NL" sz="2000" b="1" dirty="0"/>
          </a:p>
        </p:txBody>
      </p:sp>
    </p:spTree>
    <p:extLst>
      <p:ext uri="{BB962C8B-B14F-4D97-AF65-F5344CB8AC3E}">
        <p14:creationId xmlns:p14="http://schemas.microsoft.com/office/powerpoint/2010/main" val="220592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B78C0-827D-E5A4-35A4-491B2F7A5E5D}"/>
              </a:ext>
            </a:extLst>
          </p:cNvPr>
          <p:cNvSpPr>
            <a:spLocks noGrp="1"/>
          </p:cNvSpPr>
          <p:nvPr>
            <p:ph type="title"/>
          </p:nvPr>
        </p:nvSpPr>
        <p:spPr/>
        <p:txBody>
          <a:bodyPr/>
          <a:lstStyle/>
          <a:p>
            <a:r>
              <a:rPr lang="nl-NL" dirty="0"/>
              <a:t>Wat gaan jullie doen?</a:t>
            </a:r>
          </a:p>
        </p:txBody>
      </p:sp>
      <p:sp>
        <p:nvSpPr>
          <p:cNvPr id="3" name="Tekstvak 2">
            <a:extLst>
              <a:ext uri="{FF2B5EF4-FFF2-40B4-BE49-F238E27FC236}">
                <a16:creationId xmlns:a16="http://schemas.microsoft.com/office/drawing/2014/main" id="{8575BE65-0A46-E631-B49D-DC1784E0EB63}"/>
              </a:ext>
            </a:extLst>
          </p:cNvPr>
          <p:cNvSpPr txBox="1"/>
          <p:nvPr/>
        </p:nvSpPr>
        <p:spPr>
          <a:xfrm>
            <a:off x="1028700" y="1839191"/>
            <a:ext cx="3709555" cy="3785652"/>
          </a:xfrm>
          <a:prstGeom prst="rect">
            <a:avLst/>
          </a:prstGeom>
          <a:noFill/>
        </p:spPr>
        <p:txBody>
          <a:bodyPr wrap="square" rtlCol="0">
            <a:spAutoFit/>
          </a:bodyPr>
          <a:lstStyle/>
          <a:p>
            <a:r>
              <a:rPr lang="nl-NL" sz="2400" dirty="0"/>
              <a:t>Yuverta: </a:t>
            </a:r>
          </a:p>
          <a:p>
            <a:endParaRPr lang="nl-NL" sz="2400" dirty="0"/>
          </a:p>
          <a:p>
            <a:endParaRPr lang="nl-NL" sz="2400" dirty="0"/>
          </a:p>
          <a:p>
            <a:endParaRPr lang="nl-NL" sz="2400" dirty="0"/>
          </a:p>
          <a:p>
            <a:r>
              <a:rPr lang="nl-NL" sz="2400" dirty="0"/>
              <a:t>Prehistorisch Dorp:</a:t>
            </a:r>
          </a:p>
          <a:p>
            <a:endParaRPr lang="nl-NL" sz="2400" dirty="0"/>
          </a:p>
          <a:p>
            <a:endParaRPr lang="nl-NL" sz="2400" dirty="0"/>
          </a:p>
          <a:p>
            <a:endParaRPr lang="nl-NL" sz="2400" dirty="0"/>
          </a:p>
          <a:p>
            <a:endParaRPr lang="nl-NL" sz="2400" dirty="0"/>
          </a:p>
          <a:p>
            <a:r>
              <a:rPr lang="nl-NL" sz="2400" dirty="0" err="1"/>
              <a:t>Sustainable</a:t>
            </a:r>
            <a:r>
              <a:rPr lang="nl-NL" sz="2400" dirty="0"/>
              <a:t> walk: </a:t>
            </a:r>
          </a:p>
        </p:txBody>
      </p:sp>
      <p:sp>
        <p:nvSpPr>
          <p:cNvPr id="4" name="Tekstvak 3">
            <a:extLst>
              <a:ext uri="{FF2B5EF4-FFF2-40B4-BE49-F238E27FC236}">
                <a16:creationId xmlns:a16="http://schemas.microsoft.com/office/drawing/2014/main" id="{DD3BBD28-6C8D-D0C8-2243-B7E68468B539}"/>
              </a:ext>
            </a:extLst>
          </p:cNvPr>
          <p:cNvSpPr txBox="1"/>
          <p:nvPr/>
        </p:nvSpPr>
        <p:spPr>
          <a:xfrm>
            <a:off x="5631873" y="2673386"/>
            <a:ext cx="2431473" cy="1200329"/>
          </a:xfrm>
          <a:prstGeom prst="rect">
            <a:avLst/>
          </a:prstGeom>
          <a:noFill/>
        </p:spPr>
        <p:txBody>
          <a:bodyPr wrap="square" rtlCol="0">
            <a:spAutoFit/>
          </a:bodyPr>
          <a:lstStyle/>
          <a:p>
            <a:pPr algn="r"/>
            <a:r>
              <a:rPr lang="nl-NL" sz="2400" dirty="0">
                <a:solidFill>
                  <a:schemeClr val="accent1"/>
                </a:solidFill>
              </a:rPr>
              <a:t>PR</a:t>
            </a:r>
          </a:p>
          <a:p>
            <a:pPr algn="r"/>
            <a:r>
              <a:rPr lang="nl-NL" sz="2400" dirty="0">
                <a:solidFill>
                  <a:schemeClr val="accent1"/>
                </a:solidFill>
              </a:rPr>
              <a:t>Marketing</a:t>
            </a:r>
          </a:p>
          <a:p>
            <a:pPr algn="r"/>
            <a:r>
              <a:rPr lang="nl-NL" sz="2400" dirty="0">
                <a:solidFill>
                  <a:schemeClr val="accent1"/>
                </a:solidFill>
              </a:rPr>
              <a:t>Communicatie </a:t>
            </a:r>
          </a:p>
        </p:txBody>
      </p:sp>
      <p:pic>
        <p:nvPicPr>
          <p:cNvPr id="5" name="Afbeelding 4">
            <a:extLst>
              <a:ext uri="{FF2B5EF4-FFF2-40B4-BE49-F238E27FC236}">
                <a16:creationId xmlns:a16="http://schemas.microsoft.com/office/drawing/2014/main" id="{91E0B0F2-49E9-DF8D-20BC-1F82653D5227}"/>
              </a:ext>
            </a:extLst>
          </p:cNvPr>
          <p:cNvPicPr>
            <a:picLocks noChangeAspect="1"/>
          </p:cNvPicPr>
          <p:nvPr/>
        </p:nvPicPr>
        <p:blipFill>
          <a:blip r:embed="rId2"/>
          <a:stretch>
            <a:fillRect/>
          </a:stretch>
        </p:blipFill>
        <p:spPr>
          <a:xfrm>
            <a:off x="8276791" y="2357437"/>
            <a:ext cx="2143125" cy="2143125"/>
          </a:xfrm>
          <a:prstGeom prst="rect">
            <a:avLst/>
          </a:prstGeom>
        </p:spPr>
      </p:pic>
    </p:spTree>
    <p:extLst>
      <p:ext uri="{BB962C8B-B14F-4D97-AF65-F5344CB8AC3E}">
        <p14:creationId xmlns:p14="http://schemas.microsoft.com/office/powerpoint/2010/main" val="3832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AC8FA0CB-82D7-122F-99E8-24799A4C35DC}"/>
              </a:ext>
            </a:extLst>
          </p:cNvPr>
          <p:cNvPicPr>
            <a:picLocks noChangeAspect="1"/>
          </p:cNvPicPr>
          <p:nvPr/>
        </p:nvPicPr>
        <p:blipFill>
          <a:blip r:embed="rId2"/>
          <a:stretch>
            <a:fillRect/>
          </a:stretch>
        </p:blipFill>
        <p:spPr>
          <a:xfrm>
            <a:off x="2200149" y="643467"/>
            <a:ext cx="7791701" cy="5571066"/>
          </a:xfrm>
          <a:prstGeom prst="rect">
            <a:avLst/>
          </a:prstGeom>
        </p:spPr>
      </p:pic>
      <p:sp>
        <p:nvSpPr>
          <p:cNvPr id="4" name="Tekstvak 3">
            <a:extLst>
              <a:ext uri="{FF2B5EF4-FFF2-40B4-BE49-F238E27FC236}">
                <a16:creationId xmlns:a16="http://schemas.microsoft.com/office/drawing/2014/main" id="{2FEC9388-7BBE-BFD9-7D4F-DFBDF918BE61}"/>
              </a:ext>
            </a:extLst>
          </p:cNvPr>
          <p:cNvSpPr txBox="1"/>
          <p:nvPr/>
        </p:nvSpPr>
        <p:spPr>
          <a:xfrm rot="20869575">
            <a:off x="7674428" y="846022"/>
            <a:ext cx="1970314" cy="461665"/>
          </a:xfrm>
          <a:prstGeom prst="rect">
            <a:avLst/>
          </a:prstGeom>
          <a:noFill/>
        </p:spPr>
        <p:txBody>
          <a:bodyPr wrap="square" rtlCol="0">
            <a:spAutoFit/>
          </a:bodyPr>
          <a:lstStyle/>
          <a:p>
            <a:r>
              <a:rPr lang="nl-NL" sz="2400" dirty="0">
                <a:latin typeface="Berlin Sans FB Demi" panose="020E0802020502020306" pitchFamily="34" charset="0"/>
              </a:rPr>
              <a:t>marketing</a:t>
            </a:r>
          </a:p>
        </p:txBody>
      </p:sp>
    </p:spTree>
    <p:extLst>
      <p:ext uri="{BB962C8B-B14F-4D97-AF65-F5344CB8AC3E}">
        <p14:creationId xmlns:p14="http://schemas.microsoft.com/office/powerpoint/2010/main" val="420811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C0E78-1C34-6C10-DE5C-A8A4D5ABD854}"/>
              </a:ext>
            </a:extLst>
          </p:cNvPr>
          <p:cNvSpPr>
            <a:spLocks noGrp="1"/>
          </p:cNvSpPr>
          <p:nvPr>
            <p:ph type="title"/>
          </p:nvPr>
        </p:nvSpPr>
        <p:spPr>
          <a:xfrm>
            <a:off x="838200" y="1105353"/>
            <a:ext cx="10515600" cy="1325563"/>
          </a:xfrm>
        </p:spPr>
        <p:txBody>
          <a:bodyPr>
            <a:normAutofit fontScale="90000"/>
          </a:bodyPr>
          <a:lstStyle/>
          <a:p>
            <a:r>
              <a:rPr lang="nl-NL" dirty="0"/>
              <a:t>Jullie gaan deelnemers voor het evenement informeren en werven; je wil dat het lekker druk wordt! </a:t>
            </a:r>
          </a:p>
        </p:txBody>
      </p:sp>
      <p:sp>
        <p:nvSpPr>
          <p:cNvPr id="3" name="Tekstvak 2">
            <a:extLst>
              <a:ext uri="{FF2B5EF4-FFF2-40B4-BE49-F238E27FC236}">
                <a16:creationId xmlns:a16="http://schemas.microsoft.com/office/drawing/2014/main" id="{A4BF89B8-EAE4-7FF9-27E8-5779AD3EEA99}"/>
              </a:ext>
            </a:extLst>
          </p:cNvPr>
          <p:cNvSpPr txBox="1"/>
          <p:nvPr/>
        </p:nvSpPr>
        <p:spPr>
          <a:xfrm>
            <a:off x="838200" y="5552592"/>
            <a:ext cx="5856515" cy="400110"/>
          </a:xfrm>
          <a:prstGeom prst="rect">
            <a:avLst/>
          </a:prstGeom>
          <a:noFill/>
        </p:spPr>
        <p:txBody>
          <a:bodyPr wrap="square" rtlCol="0">
            <a:spAutoFit/>
          </a:bodyPr>
          <a:lstStyle/>
          <a:p>
            <a:r>
              <a:rPr lang="nl-NL" sz="2000" b="1" dirty="0"/>
              <a:t>2. Daar hoort in ieder geval een uitnodiging bij. </a:t>
            </a:r>
          </a:p>
        </p:txBody>
      </p:sp>
      <p:pic>
        <p:nvPicPr>
          <p:cNvPr id="4" name="Afbeelding 3">
            <a:extLst>
              <a:ext uri="{FF2B5EF4-FFF2-40B4-BE49-F238E27FC236}">
                <a16:creationId xmlns:a16="http://schemas.microsoft.com/office/drawing/2014/main" id="{61A75C44-D852-925C-3FF4-F4E92D3C1886}"/>
              </a:ext>
            </a:extLst>
          </p:cNvPr>
          <p:cNvPicPr>
            <a:picLocks noChangeAspect="1"/>
          </p:cNvPicPr>
          <p:nvPr/>
        </p:nvPicPr>
        <p:blipFill>
          <a:blip r:embed="rId2"/>
          <a:stretch>
            <a:fillRect/>
          </a:stretch>
        </p:blipFill>
        <p:spPr>
          <a:xfrm rot="696090">
            <a:off x="4711473" y="2876943"/>
            <a:ext cx="6753225" cy="2219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828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9856C-6AD1-AE34-BB79-2FE20601681C}"/>
              </a:ext>
            </a:extLst>
          </p:cNvPr>
          <p:cNvSpPr>
            <a:spLocks noGrp="1"/>
          </p:cNvSpPr>
          <p:nvPr>
            <p:ph type="title"/>
          </p:nvPr>
        </p:nvSpPr>
        <p:spPr>
          <a:xfrm>
            <a:off x="756557" y="392855"/>
            <a:ext cx="10515600" cy="1325563"/>
          </a:xfrm>
        </p:spPr>
        <p:txBody>
          <a:bodyPr/>
          <a:lstStyle/>
          <a:p>
            <a:r>
              <a:rPr lang="nl-NL" b="1" dirty="0">
                <a:solidFill>
                  <a:schemeClr val="accent1"/>
                </a:solidFill>
              </a:rPr>
              <a:t>Wat moet er zeker in een uitnodiging:</a:t>
            </a:r>
          </a:p>
        </p:txBody>
      </p:sp>
      <p:sp>
        <p:nvSpPr>
          <p:cNvPr id="4" name="Tekstvak 3">
            <a:extLst>
              <a:ext uri="{FF2B5EF4-FFF2-40B4-BE49-F238E27FC236}">
                <a16:creationId xmlns:a16="http://schemas.microsoft.com/office/drawing/2014/main" id="{954E6AC2-FA91-D892-9174-88217CE642B4}"/>
              </a:ext>
            </a:extLst>
          </p:cNvPr>
          <p:cNvSpPr txBox="1"/>
          <p:nvPr/>
        </p:nvSpPr>
        <p:spPr>
          <a:xfrm>
            <a:off x="838200" y="1446189"/>
            <a:ext cx="10352314" cy="4708981"/>
          </a:xfrm>
          <a:prstGeom prst="rect">
            <a:avLst/>
          </a:prstGeom>
          <a:noFill/>
        </p:spPr>
        <p:txBody>
          <a:bodyPr wrap="square">
            <a:spAutoFit/>
          </a:bodyPr>
          <a:lstStyle/>
          <a:p>
            <a:r>
              <a:rPr lang="nl-NL" sz="2000" dirty="0"/>
              <a:t>Onmisbare informatie</a:t>
            </a:r>
          </a:p>
          <a:p>
            <a:r>
              <a:rPr lang="nl-NL" sz="2000" dirty="0"/>
              <a:t>De hoeveelheid informatie op je uitnodiging hangt af van je evenement. Sommige informatie is echter zo belangrijk dat die niet mag ontbreken:</a:t>
            </a:r>
          </a:p>
          <a:p>
            <a:endParaRPr lang="nl-NL" sz="2000" dirty="0"/>
          </a:p>
          <a:p>
            <a:pPr marL="285750" indent="-285750">
              <a:buFont typeface="Arial" panose="020B0604020202020204" pitchFamily="34" charset="0"/>
              <a:buChar char="•"/>
            </a:pPr>
            <a:r>
              <a:rPr lang="nl-NL" sz="2000" b="1" dirty="0">
                <a:solidFill>
                  <a:schemeClr val="accent1"/>
                </a:solidFill>
              </a:rPr>
              <a:t>Wie? </a:t>
            </a:r>
            <a:r>
              <a:rPr lang="nl-NL" sz="2000" dirty="0"/>
              <a:t>Wie organiseert het evenement? Wie ontvangt een uitnodiging? Welk publiek mag je verwachten (business, pers …)?</a:t>
            </a:r>
          </a:p>
          <a:p>
            <a:pPr marL="285750" indent="-285750">
              <a:buFont typeface="Arial" panose="020B0604020202020204" pitchFamily="34" charset="0"/>
              <a:buChar char="•"/>
            </a:pPr>
            <a:r>
              <a:rPr lang="nl-NL" sz="2000" b="1" dirty="0">
                <a:solidFill>
                  <a:schemeClr val="accent1"/>
                </a:solidFill>
              </a:rPr>
              <a:t>Wat? </a:t>
            </a:r>
            <a:r>
              <a:rPr lang="nl-NL" sz="2000" dirty="0"/>
              <a:t>Wat mogen de gasten verwachten? Wat staat er op het programma? Tenzij dit nog een verrassing moet blijven natuurlijk … Probeer de nieuwsgierigheid in ieder geval te prikkelen.</a:t>
            </a:r>
          </a:p>
          <a:p>
            <a:pPr marL="285750" indent="-285750">
              <a:buFont typeface="Arial" panose="020B0604020202020204" pitchFamily="34" charset="0"/>
              <a:buChar char="•"/>
            </a:pPr>
            <a:r>
              <a:rPr lang="nl-NL" sz="2000" b="1" dirty="0">
                <a:solidFill>
                  <a:schemeClr val="accent1"/>
                </a:solidFill>
              </a:rPr>
              <a:t>Waar? </a:t>
            </a:r>
            <a:r>
              <a:rPr lang="nl-NL" sz="2000" dirty="0"/>
              <a:t>Op welke locatie worden de gasten verwacht? Hoe kom je er en waar kun je parkeren? Voeg een plannetje en een duidelijke routebeschrijving vanuit verschillend richtingen toe.</a:t>
            </a:r>
          </a:p>
          <a:p>
            <a:pPr marL="285750" indent="-285750">
              <a:buFont typeface="Arial" panose="020B0604020202020204" pitchFamily="34" charset="0"/>
              <a:buChar char="•"/>
            </a:pPr>
            <a:r>
              <a:rPr lang="nl-NL" sz="2000" b="1" dirty="0">
                <a:solidFill>
                  <a:schemeClr val="accent1"/>
                </a:solidFill>
              </a:rPr>
              <a:t>Wanneer? </a:t>
            </a:r>
            <a:r>
              <a:rPr lang="nl-NL" sz="2000" dirty="0"/>
              <a:t>Op welke datum vindt het evenement plaats? Wanneer worden de gasten verwacht? Is er een sluitingsuur voorzien?</a:t>
            </a:r>
          </a:p>
          <a:p>
            <a:pPr marL="285750" indent="-285750">
              <a:buFont typeface="Arial" panose="020B0604020202020204" pitchFamily="34" charset="0"/>
              <a:buChar char="•"/>
            </a:pPr>
            <a:r>
              <a:rPr lang="nl-NL" sz="2000" b="1" dirty="0">
                <a:solidFill>
                  <a:schemeClr val="accent1"/>
                </a:solidFill>
              </a:rPr>
              <a:t>Waarom? </a:t>
            </a:r>
            <a:r>
              <a:rPr lang="nl-NL" sz="2000" dirty="0"/>
              <a:t>Wat is de aanleiding van het evenement?</a:t>
            </a:r>
          </a:p>
          <a:p>
            <a:pPr marL="285750" indent="-285750">
              <a:buFont typeface="Arial" panose="020B0604020202020204" pitchFamily="34" charset="0"/>
              <a:buChar char="•"/>
            </a:pPr>
            <a:r>
              <a:rPr lang="nl-NL" sz="2000" b="1" dirty="0">
                <a:solidFill>
                  <a:schemeClr val="accent1"/>
                </a:solidFill>
              </a:rPr>
              <a:t>Respons</a:t>
            </a:r>
            <a:r>
              <a:rPr lang="nl-NL" sz="2000" dirty="0"/>
              <a:t> Hoe schrijf je jezelf in? Wat is de laatste inschrijvingsdatum? Waar kunnen genodigden terecht met vragen (telefoonnummer, e-mailadres, contactpersoon)?</a:t>
            </a:r>
          </a:p>
        </p:txBody>
      </p:sp>
    </p:spTree>
    <p:extLst>
      <p:ext uri="{BB962C8B-B14F-4D97-AF65-F5344CB8AC3E}">
        <p14:creationId xmlns:p14="http://schemas.microsoft.com/office/powerpoint/2010/main" val="36933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686FE-7F5C-7B5B-E750-3F97B19F41F1}"/>
              </a:ext>
            </a:extLst>
          </p:cNvPr>
          <p:cNvSpPr>
            <a:spLocks noGrp="1"/>
          </p:cNvSpPr>
          <p:nvPr>
            <p:ph type="title"/>
          </p:nvPr>
        </p:nvSpPr>
        <p:spPr/>
        <p:txBody>
          <a:bodyPr/>
          <a:lstStyle/>
          <a:p>
            <a:r>
              <a:rPr lang="nl-NL" b="1" dirty="0">
                <a:solidFill>
                  <a:schemeClr val="accent1"/>
                </a:solidFill>
              </a:rPr>
              <a:t>TIPS voor een uitnodigingsmail: </a:t>
            </a:r>
          </a:p>
        </p:txBody>
      </p:sp>
      <p:sp>
        <p:nvSpPr>
          <p:cNvPr id="4" name="Tekstvak 3">
            <a:extLst>
              <a:ext uri="{FF2B5EF4-FFF2-40B4-BE49-F238E27FC236}">
                <a16:creationId xmlns:a16="http://schemas.microsoft.com/office/drawing/2014/main" id="{12FCCBD2-4A17-2A3B-45AE-FE3DE3CED42D}"/>
              </a:ext>
            </a:extLst>
          </p:cNvPr>
          <p:cNvSpPr txBox="1"/>
          <p:nvPr/>
        </p:nvSpPr>
        <p:spPr>
          <a:xfrm>
            <a:off x="925285" y="1516517"/>
            <a:ext cx="10428515" cy="923330"/>
          </a:xfrm>
          <a:prstGeom prst="rect">
            <a:avLst/>
          </a:prstGeom>
          <a:noFill/>
        </p:spPr>
        <p:txBody>
          <a:bodyPr wrap="square">
            <a:spAutoFit/>
          </a:bodyPr>
          <a:lstStyle/>
          <a:p>
            <a:r>
              <a:rPr lang="nl-NL" b="1" dirty="0"/>
              <a:t>Persoonlijk</a:t>
            </a:r>
          </a:p>
          <a:p>
            <a:r>
              <a:rPr lang="nl-NL" dirty="0"/>
              <a:t>Wie een mail vandaag de dag niet meer persoonlijk maakt, slaat de plank mis. Lees jij die mails nog? Het moet op persoon. </a:t>
            </a:r>
          </a:p>
        </p:txBody>
      </p:sp>
      <p:sp>
        <p:nvSpPr>
          <p:cNvPr id="6" name="Tekstvak 5">
            <a:extLst>
              <a:ext uri="{FF2B5EF4-FFF2-40B4-BE49-F238E27FC236}">
                <a16:creationId xmlns:a16="http://schemas.microsoft.com/office/drawing/2014/main" id="{A9278DD3-3401-E46B-D29F-FD84E8B88A8B}"/>
              </a:ext>
            </a:extLst>
          </p:cNvPr>
          <p:cNvSpPr txBox="1"/>
          <p:nvPr/>
        </p:nvSpPr>
        <p:spPr>
          <a:xfrm>
            <a:off x="925285" y="2667909"/>
            <a:ext cx="10602686" cy="1200329"/>
          </a:xfrm>
          <a:prstGeom prst="rect">
            <a:avLst/>
          </a:prstGeom>
          <a:noFill/>
        </p:spPr>
        <p:txBody>
          <a:bodyPr wrap="square">
            <a:spAutoFit/>
          </a:bodyPr>
          <a:lstStyle/>
          <a:p>
            <a:r>
              <a:rPr lang="nl-NL" b="1" dirty="0"/>
              <a:t>Meerwaarde om te komen moet meteen duidelijk zijn</a:t>
            </a:r>
          </a:p>
          <a:p>
            <a:r>
              <a:rPr lang="nl-NL" dirty="0"/>
              <a:t>De uitnodiging van jouw evenement moet dan ook direct </a:t>
            </a:r>
            <a:r>
              <a:rPr lang="nl-NL" dirty="0" err="1"/>
              <a:t>to</a:t>
            </a:r>
            <a:r>
              <a:rPr lang="nl-NL" dirty="0"/>
              <a:t> </a:t>
            </a:r>
            <a:r>
              <a:rPr lang="nl-NL" dirty="0" err="1"/>
              <a:t>the</a:t>
            </a:r>
            <a:r>
              <a:rPr lang="nl-NL" dirty="0"/>
              <a:t> point zijn: geef meteen de toegevoegde waarde van een eventueel bezoek aan. </a:t>
            </a:r>
          </a:p>
          <a:p>
            <a:r>
              <a:rPr lang="nl-NL" dirty="0"/>
              <a:t>Geef de lezer een aantal voordelen waarom ze zouden moeten komen, houd de tekst wel kort.</a:t>
            </a:r>
          </a:p>
        </p:txBody>
      </p:sp>
      <p:sp>
        <p:nvSpPr>
          <p:cNvPr id="8" name="Tekstvak 7">
            <a:extLst>
              <a:ext uri="{FF2B5EF4-FFF2-40B4-BE49-F238E27FC236}">
                <a16:creationId xmlns:a16="http://schemas.microsoft.com/office/drawing/2014/main" id="{05A2D447-434C-FEB4-D26D-611363787F29}"/>
              </a:ext>
            </a:extLst>
          </p:cNvPr>
          <p:cNvSpPr txBox="1"/>
          <p:nvPr/>
        </p:nvSpPr>
        <p:spPr>
          <a:xfrm>
            <a:off x="925285" y="4003311"/>
            <a:ext cx="10515599" cy="646331"/>
          </a:xfrm>
          <a:prstGeom prst="rect">
            <a:avLst/>
          </a:prstGeom>
          <a:noFill/>
        </p:spPr>
        <p:txBody>
          <a:bodyPr wrap="square">
            <a:spAutoFit/>
          </a:bodyPr>
          <a:lstStyle/>
          <a:p>
            <a:r>
              <a:rPr lang="nl-NL" b="1" dirty="0"/>
              <a:t>Betrouwbare afzender</a:t>
            </a:r>
          </a:p>
          <a:p>
            <a:r>
              <a:rPr lang="nl-NL" dirty="0"/>
              <a:t>Zorg dat jullie opdrachtgever vanuit zijn organisatie de mailing verstuurd.</a:t>
            </a:r>
          </a:p>
        </p:txBody>
      </p:sp>
      <p:sp>
        <p:nvSpPr>
          <p:cNvPr id="12" name="Tekstvak 11">
            <a:extLst>
              <a:ext uri="{FF2B5EF4-FFF2-40B4-BE49-F238E27FC236}">
                <a16:creationId xmlns:a16="http://schemas.microsoft.com/office/drawing/2014/main" id="{E6FBF2F9-B07C-803E-DCFB-FF2F67B14C91}"/>
              </a:ext>
            </a:extLst>
          </p:cNvPr>
          <p:cNvSpPr txBox="1"/>
          <p:nvPr/>
        </p:nvSpPr>
        <p:spPr>
          <a:xfrm>
            <a:off x="925285" y="4862231"/>
            <a:ext cx="10428515" cy="1200329"/>
          </a:xfrm>
          <a:prstGeom prst="rect">
            <a:avLst/>
          </a:prstGeom>
          <a:noFill/>
        </p:spPr>
        <p:txBody>
          <a:bodyPr wrap="square">
            <a:spAutoFit/>
          </a:bodyPr>
          <a:lstStyle/>
          <a:p>
            <a:r>
              <a:rPr lang="nl-NL" b="1" dirty="0"/>
              <a:t>Maak ze mooi</a:t>
            </a:r>
          </a:p>
          <a:p>
            <a:r>
              <a:rPr lang="nl-NL" dirty="0"/>
              <a:t>Mooi is smaakgevoelig, maar zorg dat de uitnodiging en de opmaak past bij uw event, het thema van het event of uw eigen huisstijl. Gebruik een sjabloon, ontwerper of HTML-expert om een ontwerp te maken dat de toon zet voor uw evenement</a:t>
            </a:r>
          </a:p>
        </p:txBody>
      </p:sp>
    </p:spTree>
    <p:extLst>
      <p:ext uri="{BB962C8B-B14F-4D97-AF65-F5344CB8AC3E}">
        <p14:creationId xmlns:p14="http://schemas.microsoft.com/office/powerpoint/2010/main" val="383507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58DB6B7-23DB-CCCF-446C-A9868B1F5308}"/>
              </a:ext>
            </a:extLst>
          </p:cNvPr>
          <p:cNvSpPr txBox="1"/>
          <p:nvPr/>
        </p:nvSpPr>
        <p:spPr>
          <a:xfrm>
            <a:off x="838200" y="2092130"/>
            <a:ext cx="9144000" cy="3416320"/>
          </a:xfrm>
          <a:prstGeom prst="rect">
            <a:avLst/>
          </a:prstGeom>
          <a:noFill/>
        </p:spPr>
        <p:txBody>
          <a:bodyPr wrap="square">
            <a:spAutoFit/>
          </a:bodyPr>
          <a:lstStyle/>
          <a:p>
            <a:r>
              <a:rPr lang="nl-NL" b="1" dirty="0"/>
              <a:t>Event uitnodiging per post</a:t>
            </a:r>
          </a:p>
          <a:p>
            <a:endParaRPr lang="nl-NL" dirty="0"/>
          </a:p>
          <a:p>
            <a:r>
              <a:rPr lang="nl-NL" dirty="0"/>
              <a:t>Voordeel: je kunt enorm opvallen door iets persoonlijks en bijzonders op de post te doen</a:t>
            </a:r>
          </a:p>
          <a:p>
            <a:r>
              <a:rPr lang="nl-NL" dirty="0"/>
              <a:t>Nadeel: geen directe link met de online uitnodigingssite</a:t>
            </a:r>
          </a:p>
          <a:p>
            <a:r>
              <a:rPr lang="nl-NL" dirty="0"/>
              <a:t>Tip: gebruik bijvoorbeeld een QR code om die link wel te leggen</a:t>
            </a:r>
          </a:p>
          <a:p>
            <a:r>
              <a:rPr lang="nl-NL" dirty="0"/>
              <a:t> </a:t>
            </a:r>
          </a:p>
          <a:p>
            <a:endParaRPr lang="nl-NL" b="1" dirty="0"/>
          </a:p>
          <a:p>
            <a:r>
              <a:rPr lang="nl-NL" b="1" dirty="0"/>
              <a:t>Uitnodiging per whatsapp</a:t>
            </a:r>
          </a:p>
          <a:p>
            <a:endParaRPr lang="nl-NL" dirty="0"/>
          </a:p>
          <a:p>
            <a:r>
              <a:rPr lang="nl-NL" dirty="0"/>
              <a:t>Voordeel: enorme attentiewaarde door te communiceren tot in de broekzak</a:t>
            </a:r>
          </a:p>
          <a:p>
            <a:r>
              <a:rPr lang="nl-NL" dirty="0"/>
              <a:t>Nadeel: past het wel bij het </a:t>
            </a:r>
            <a:r>
              <a:rPr lang="nl-NL" dirty="0" err="1"/>
              <a:t>zakeljke</a:t>
            </a:r>
            <a:r>
              <a:rPr lang="nl-NL" dirty="0"/>
              <a:t> evenement, of is het te persoonlijk en privacy negerend?</a:t>
            </a:r>
          </a:p>
          <a:p>
            <a:r>
              <a:rPr lang="nl-NL" dirty="0"/>
              <a:t>Tip: Nodig mensen uit middels een video per whatsapp</a:t>
            </a:r>
          </a:p>
        </p:txBody>
      </p:sp>
      <p:sp>
        <p:nvSpPr>
          <p:cNvPr id="5" name="Tekstvak 4">
            <a:extLst>
              <a:ext uri="{FF2B5EF4-FFF2-40B4-BE49-F238E27FC236}">
                <a16:creationId xmlns:a16="http://schemas.microsoft.com/office/drawing/2014/main" id="{9B83A2B1-EB07-F4A5-8C28-E0B4C284FEBE}"/>
              </a:ext>
            </a:extLst>
          </p:cNvPr>
          <p:cNvSpPr txBox="1"/>
          <p:nvPr/>
        </p:nvSpPr>
        <p:spPr>
          <a:xfrm>
            <a:off x="838200" y="696685"/>
            <a:ext cx="8904515" cy="923330"/>
          </a:xfrm>
          <a:prstGeom prst="rect">
            <a:avLst/>
          </a:prstGeom>
          <a:noFill/>
        </p:spPr>
        <p:txBody>
          <a:bodyPr wrap="square" rtlCol="0">
            <a:spAutoFit/>
          </a:bodyPr>
          <a:lstStyle/>
          <a:p>
            <a:r>
              <a:rPr lang="nl-NL" b="1" dirty="0"/>
              <a:t>Taal </a:t>
            </a:r>
          </a:p>
          <a:p>
            <a:r>
              <a:rPr lang="nl-NL" dirty="0"/>
              <a:t>Sluit in taal en begrippen aan bij de doelgroep en de opdrachtgever. Let goed op taal- en typefouten; heel slordig!  </a:t>
            </a:r>
          </a:p>
        </p:txBody>
      </p:sp>
    </p:spTree>
    <p:extLst>
      <p:ext uri="{BB962C8B-B14F-4D97-AF65-F5344CB8AC3E}">
        <p14:creationId xmlns:p14="http://schemas.microsoft.com/office/powerpoint/2010/main" val="4172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3.xml><?xml version="1.0" encoding="utf-8"?>
<a:theme xmlns:a="http://schemas.openxmlformats.org/drawingml/2006/main" name="1_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77AD8E6-CB2C-4254-9807-09799389BB9A}">
  <ds:schemaRefs>
    <ds:schemaRef ds:uri="http://schemas.microsoft.com/sharepoint/v3/contenttype/forms"/>
  </ds:schemaRefs>
</ds:datastoreItem>
</file>

<file path=customXml/itemProps2.xml><?xml version="1.0" encoding="utf-8"?>
<ds:datastoreItem xmlns:ds="http://schemas.openxmlformats.org/officeDocument/2006/customXml" ds:itemID="{3A87B366-4487-4D9C-B6AA-D37AB0021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BDC480-CD32-4B5C-ACEE-CDFB0A7F088D}">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79</TotalTime>
  <Words>950</Words>
  <Application>Microsoft Office PowerPoint</Application>
  <PresentationFormat>Breedbeeld</PresentationFormat>
  <Paragraphs>125</Paragraphs>
  <Slides>17</Slides>
  <Notes>6</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17</vt:i4>
      </vt:variant>
    </vt:vector>
  </HeadingPairs>
  <TitlesOfParts>
    <vt:vector size="27" baseType="lpstr">
      <vt:lpstr>SimSun</vt:lpstr>
      <vt:lpstr>Arial</vt:lpstr>
      <vt:lpstr>Arial Black</vt:lpstr>
      <vt:lpstr>Berlin Sans FB Demi</vt:lpstr>
      <vt:lpstr>Calibri</vt:lpstr>
      <vt:lpstr>Calibri Light</vt:lpstr>
      <vt:lpstr>Dreaming Outloud Pro</vt:lpstr>
      <vt:lpstr>Kantoorthema</vt:lpstr>
      <vt:lpstr>Yuverta</vt:lpstr>
      <vt:lpstr>1_Yuverta</vt:lpstr>
      <vt:lpstr>Blok 2:  PR, marketing en communicatie </vt:lpstr>
      <vt:lpstr>Inhoud </vt:lpstr>
      <vt:lpstr>PowerPoint-presentatie</vt:lpstr>
      <vt:lpstr>Wat gaan jullie doen?</vt:lpstr>
      <vt:lpstr>PowerPoint-presentatie</vt:lpstr>
      <vt:lpstr>Jullie gaan deelnemers voor het evenement informeren en werven; je wil dat het lekker druk wordt! </vt:lpstr>
      <vt:lpstr>Wat moet er zeker in een uitnodiging:</vt:lpstr>
      <vt:lpstr>TIPS voor een uitnodigingsmail: </vt:lpstr>
      <vt:lpstr>PowerPoint-presentatie</vt:lpstr>
      <vt:lpstr>PowerPoint-presentatie</vt:lpstr>
      <vt:lpstr>PowerPoint-presentatie</vt:lpstr>
      <vt:lpstr>Meer voorbeelden of input nodig: </vt:lpstr>
      <vt:lpstr>4. Het uitnodigingstraject</vt:lpstr>
      <vt:lpstr>Beleving volgens Falk en Dierking</vt:lpstr>
      <vt:lpstr>Belevenisbouwstenen</vt:lpstr>
      <vt:lpstr>Opdracht</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Communicatieplan</dc:title>
  <dc:creator>Pascalle Cup</dc:creator>
  <cp:lastModifiedBy>Pascalle Cup</cp:lastModifiedBy>
  <cp:revision>2</cp:revision>
  <dcterms:created xsi:type="dcterms:W3CDTF">2023-09-21T16:31:32Z</dcterms:created>
  <dcterms:modified xsi:type="dcterms:W3CDTF">2023-09-21T19:23:37Z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